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1" r:id="rId7"/>
    <p:sldId id="332" r:id="rId8"/>
    <p:sldId id="298" r:id="rId9"/>
    <p:sldId id="262" r:id="rId10"/>
    <p:sldId id="263" r:id="rId11"/>
    <p:sldId id="299" r:id="rId12"/>
    <p:sldId id="333" r:id="rId13"/>
    <p:sldId id="264" r:id="rId14"/>
    <p:sldId id="334" r:id="rId15"/>
    <p:sldId id="265" r:id="rId16"/>
    <p:sldId id="338" r:id="rId17"/>
    <p:sldId id="276" r:id="rId18"/>
    <p:sldId id="303" r:id="rId19"/>
    <p:sldId id="293" r:id="rId20"/>
    <p:sldId id="277" r:id="rId21"/>
    <p:sldId id="284" r:id="rId22"/>
    <p:sldId id="269" r:id="rId23"/>
    <p:sldId id="337"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318" r:id="rId41"/>
    <p:sldId id="296" r:id="rId42"/>
    <p:sldId id="319" r:id="rId43"/>
    <p:sldId id="321" r:id="rId44"/>
    <p:sldId id="322" r:id="rId45"/>
    <p:sldId id="323" r:id="rId46"/>
    <p:sldId id="324" r:id="rId47"/>
    <p:sldId id="340" r:id="rId48"/>
    <p:sldId id="288" r:id="rId49"/>
    <p:sldId id="289" r:id="rId50"/>
    <p:sldId id="320" r:id="rId51"/>
    <p:sldId id="274" r:id="rId52"/>
    <p:sldId id="342" r:id="rId53"/>
    <p:sldId id="329" r:id="rId54"/>
  </p:sldIdLst>
  <p:sldSz cx="12192000" cy="6858000"/>
  <p:notesSz cx="9601200" cy="7315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88" autoAdjust="0"/>
    <p:restoredTop sz="88772" autoAdjust="0"/>
  </p:normalViewPr>
  <p:slideViewPr>
    <p:cSldViewPr snapToGrid="0" snapToObjects="1">
      <p:cViewPr>
        <p:scale>
          <a:sx n="100" d="100"/>
          <a:sy n="100" d="100"/>
        </p:scale>
        <p:origin x="1266" y="12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Accuracy Score vs ML</a:t>
            </a:r>
            <a:r>
              <a:rPr lang="en-US" baseline="0" dirty="0"/>
              <a:t> Models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Accuracy Score(%)</c:v>
                </c:pt>
              </c:strCache>
            </c:strRef>
          </c:tx>
          <c:spPr>
            <a:solidFill>
              <a:schemeClr val="accent1"/>
            </a:solidFill>
            <a:ln>
              <a:noFill/>
            </a:ln>
            <a:effectLst/>
          </c:spPr>
          <c:invertIfNegative val="0"/>
          <c:cat>
            <c:strRef>
              <c:f>Sheet1!$A$2:$A$5</c:f>
              <c:strCache>
                <c:ptCount val="4"/>
                <c:pt idx="0">
                  <c:v>Logistic Regression</c:v>
                </c:pt>
                <c:pt idx="1">
                  <c:v>SVM</c:v>
                </c:pt>
                <c:pt idx="2">
                  <c:v>Decision Tree</c:v>
                </c:pt>
                <c:pt idx="3">
                  <c:v>KNN</c:v>
                </c:pt>
              </c:strCache>
            </c:strRef>
          </c:cat>
          <c:val>
            <c:numRef>
              <c:f>Sheet1!$B$2:$B$5</c:f>
              <c:numCache>
                <c:formatCode>General</c:formatCode>
                <c:ptCount val="4"/>
                <c:pt idx="0">
                  <c:v>83.33</c:v>
                </c:pt>
                <c:pt idx="1">
                  <c:v>83.33</c:v>
                </c:pt>
                <c:pt idx="2">
                  <c:v>88.88</c:v>
                </c:pt>
                <c:pt idx="3">
                  <c:v>83.33</c:v>
                </c:pt>
              </c:numCache>
            </c:numRef>
          </c:val>
          <c:extLst>
            <c:ext xmlns:c16="http://schemas.microsoft.com/office/drawing/2014/chart" uri="{C3380CC4-5D6E-409C-BE32-E72D297353CC}">
              <c16:uniqueId val="{00000000-ACC4-497B-8218-4D203EE169C0}"/>
            </c:ext>
          </c:extLst>
        </c:ser>
        <c:dLbls>
          <c:showLegendKey val="0"/>
          <c:showVal val="0"/>
          <c:showCatName val="0"/>
          <c:showSerName val="0"/>
          <c:showPercent val="0"/>
          <c:showBubbleSize val="0"/>
        </c:dLbls>
        <c:gapWidth val="182"/>
        <c:axId val="80569584"/>
        <c:axId val="80554608"/>
      </c:barChart>
      <c:catAx>
        <c:axId val="805695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0554608"/>
        <c:crosses val="autoZero"/>
        <c:auto val="1"/>
        <c:lblAlgn val="ctr"/>
        <c:lblOffset val="100"/>
        <c:noMultiLvlLbl val="0"/>
      </c:catAx>
      <c:valAx>
        <c:axId val="805546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05695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575466-9CF7-4805-B85B-306F29152E67}" type="doc">
      <dgm:prSet loTypeId="urn:microsoft.com/office/officeart/2011/layout/ConvergingText" loCatId="officeonline" qsTypeId="urn:microsoft.com/office/officeart/2005/8/quickstyle/simple1" qsCatId="simple" csTypeId="urn:microsoft.com/office/officeart/2005/8/colors/accent1_2" csCatId="accent1" phldr="1"/>
      <dgm:spPr/>
      <dgm:t>
        <a:bodyPr/>
        <a:lstStyle/>
        <a:p>
          <a:endParaRPr lang="en-IN"/>
        </a:p>
      </dgm:t>
    </dgm:pt>
    <dgm:pt modelId="{205B8115-FE16-47EB-8A01-05F9598F3844}">
      <dgm:prSet phldrT="[Text]"/>
      <dgm:spPr/>
      <dgm:t>
        <a:bodyPr/>
        <a:lstStyle/>
        <a:p>
          <a:r>
            <a:rPr lang="en-US" dirty="0"/>
            <a:t>DATA Collection</a:t>
          </a:r>
          <a:endParaRPr lang="en-IN" dirty="0"/>
        </a:p>
      </dgm:t>
    </dgm:pt>
    <dgm:pt modelId="{C91C4966-0E4A-480F-B795-5251D48DC15D}" type="parTrans" cxnId="{EFB46CF7-B88D-4093-A208-2598465DEDEB}">
      <dgm:prSet/>
      <dgm:spPr/>
      <dgm:t>
        <a:bodyPr/>
        <a:lstStyle/>
        <a:p>
          <a:endParaRPr lang="en-IN"/>
        </a:p>
      </dgm:t>
    </dgm:pt>
    <dgm:pt modelId="{79B68748-D662-4F3D-8896-CB0FDDD1C66D}" type="sibTrans" cxnId="{EFB46CF7-B88D-4093-A208-2598465DEDEB}">
      <dgm:prSet/>
      <dgm:spPr/>
      <dgm:t>
        <a:bodyPr/>
        <a:lstStyle/>
        <a:p>
          <a:endParaRPr lang="en-IN"/>
        </a:p>
      </dgm:t>
    </dgm:pt>
    <dgm:pt modelId="{36ABE0CC-2A06-4A0B-8CD5-5B4C4D41DC7D}">
      <dgm:prSet phldrT="[Text]"/>
      <dgm:spPr/>
      <dgm:t>
        <a:bodyPr/>
        <a:lstStyle/>
        <a:p>
          <a:r>
            <a:rPr lang="en-US" dirty="0"/>
            <a:t>API Calls</a:t>
          </a:r>
          <a:endParaRPr lang="en-IN" dirty="0"/>
        </a:p>
      </dgm:t>
    </dgm:pt>
    <dgm:pt modelId="{76A07B4D-3BE9-481D-B687-1447F112531D}" type="parTrans" cxnId="{DC1310CA-EFB1-4837-9750-49F8AD8B4448}">
      <dgm:prSet/>
      <dgm:spPr/>
      <dgm:t>
        <a:bodyPr/>
        <a:lstStyle/>
        <a:p>
          <a:endParaRPr lang="en-IN"/>
        </a:p>
      </dgm:t>
    </dgm:pt>
    <dgm:pt modelId="{CBCC9B3D-26A8-4819-9EF2-8DC5D27D63D2}" type="sibTrans" cxnId="{DC1310CA-EFB1-4837-9750-49F8AD8B4448}">
      <dgm:prSet/>
      <dgm:spPr/>
      <dgm:t>
        <a:bodyPr/>
        <a:lstStyle/>
        <a:p>
          <a:endParaRPr lang="en-IN"/>
        </a:p>
      </dgm:t>
    </dgm:pt>
    <dgm:pt modelId="{8707B101-A374-4F18-B341-0B70C79D3048}">
      <dgm:prSet phldrT="[Text]"/>
      <dgm:spPr/>
      <dgm:t>
        <a:bodyPr/>
        <a:lstStyle/>
        <a:p>
          <a:r>
            <a:rPr lang="en-US" dirty="0" err="1"/>
            <a:t>WebScraping</a:t>
          </a:r>
          <a:endParaRPr lang="en-IN" dirty="0"/>
        </a:p>
      </dgm:t>
    </dgm:pt>
    <dgm:pt modelId="{2BCA91F7-8FD8-470F-BE09-C8D9A75033A0}" type="parTrans" cxnId="{4D942B8A-B717-4E40-9EBF-2C9915E774C7}">
      <dgm:prSet/>
      <dgm:spPr/>
      <dgm:t>
        <a:bodyPr/>
        <a:lstStyle/>
        <a:p>
          <a:endParaRPr lang="en-IN"/>
        </a:p>
      </dgm:t>
    </dgm:pt>
    <dgm:pt modelId="{0772E52E-0B40-4C62-BB36-DCFAEA94182A}" type="sibTrans" cxnId="{4D942B8A-B717-4E40-9EBF-2C9915E774C7}">
      <dgm:prSet/>
      <dgm:spPr/>
      <dgm:t>
        <a:bodyPr/>
        <a:lstStyle/>
        <a:p>
          <a:endParaRPr lang="en-IN"/>
        </a:p>
      </dgm:t>
    </dgm:pt>
    <dgm:pt modelId="{846A9C91-AFEE-4114-AD14-FA2BBC92D90E}" type="pres">
      <dgm:prSet presAssocID="{86575466-9CF7-4805-B85B-306F29152E67}" presName="Name0" presStyleCnt="0">
        <dgm:presLayoutVars>
          <dgm:chMax/>
          <dgm:chPref val="1"/>
          <dgm:dir/>
          <dgm:animOne val="branch"/>
          <dgm:animLvl val="lvl"/>
          <dgm:resizeHandles/>
        </dgm:presLayoutVars>
      </dgm:prSet>
      <dgm:spPr/>
    </dgm:pt>
    <dgm:pt modelId="{9301DD76-9134-484C-937F-2D4645FD6724}" type="pres">
      <dgm:prSet presAssocID="{205B8115-FE16-47EB-8A01-05F9598F3844}" presName="composite" presStyleCnt="0"/>
      <dgm:spPr/>
    </dgm:pt>
    <dgm:pt modelId="{B9C0719D-D928-419C-A9C8-81F5CF03B31E}" type="pres">
      <dgm:prSet presAssocID="{205B8115-FE16-47EB-8A01-05F9598F3844}" presName="ParentAccent1" presStyleLbl="alignNode1" presStyleIdx="0" presStyleCnt="27"/>
      <dgm:spPr/>
    </dgm:pt>
    <dgm:pt modelId="{9192F81C-03C5-4A37-830B-C448238D0BFB}" type="pres">
      <dgm:prSet presAssocID="{205B8115-FE16-47EB-8A01-05F9598F3844}" presName="ParentAccent2" presStyleLbl="alignNode1" presStyleIdx="1" presStyleCnt="27"/>
      <dgm:spPr/>
    </dgm:pt>
    <dgm:pt modelId="{96DB7F78-D6A1-49A1-A9A7-E04D7506F17D}" type="pres">
      <dgm:prSet presAssocID="{205B8115-FE16-47EB-8A01-05F9598F3844}" presName="ParentAccent3" presStyleLbl="alignNode1" presStyleIdx="2" presStyleCnt="27"/>
      <dgm:spPr/>
    </dgm:pt>
    <dgm:pt modelId="{027BBACD-C029-4D81-9A4B-8CE754A622E3}" type="pres">
      <dgm:prSet presAssocID="{205B8115-FE16-47EB-8A01-05F9598F3844}" presName="ParentAccent4" presStyleLbl="alignNode1" presStyleIdx="3" presStyleCnt="27"/>
      <dgm:spPr/>
    </dgm:pt>
    <dgm:pt modelId="{8899E2DD-2EE4-4671-AA5C-9DB829A1827D}" type="pres">
      <dgm:prSet presAssocID="{205B8115-FE16-47EB-8A01-05F9598F3844}" presName="ParentAccent5" presStyleLbl="alignNode1" presStyleIdx="4" presStyleCnt="27"/>
      <dgm:spPr/>
    </dgm:pt>
    <dgm:pt modelId="{894D39B2-8398-40DA-BC5D-2181D8F88E35}" type="pres">
      <dgm:prSet presAssocID="{205B8115-FE16-47EB-8A01-05F9598F3844}" presName="ParentAccent6" presStyleLbl="alignNode1" presStyleIdx="5" presStyleCnt="27"/>
      <dgm:spPr/>
    </dgm:pt>
    <dgm:pt modelId="{6D07B7D3-5136-45CB-9000-855D9CC6F102}" type="pres">
      <dgm:prSet presAssocID="{205B8115-FE16-47EB-8A01-05F9598F3844}" presName="ParentAccent7" presStyleLbl="alignNode1" presStyleIdx="6" presStyleCnt="27"/>
      <dgm:spPr/>
    </dgm:pt>
    <dgm:pt modelId="{2B4AE51C-110E-4FED-B713-69C4CA3A4043}" type="pres">
      <dgm:prSet presAssocID="{205B8115-FE16-47EB-8A01-05F9598F3844}" presName="ParentAccent8" presStyleLbl="alignNode1" presStyleIdx="7" presStyleCnt="27"/>
      <dgm:spPr/>
    </dgm:pt>
    <dgm:pt modelId="{FDBC838A-A9DD-4F8E-A0E1-5C720B6D3566}" type="pres">
      <dgm:prSet presAssocID="{205B8115-FE16-47EB-8A01-05F9598F3844}" presName="ParentAccent9" presStyleLbl="alignNode1" presStyleIdx="8" presStyleCnt="27"/>
      <dgm:spPr/>
    </dgm:pt>
    <dgm:pt modelId="{4DE07AC2-A5D8-4E7D-8B9B-46ABA3900335}" type="pres">
      <dgm:prSet presAssocID="{205B8115-FE16-47EB-8A01-05F9598F3844}" presName="ParentAccent10" presStyleLbl="alignNode1" presStyleIdx="9" presStyleCnt="27"/>
      <dgm:spPr/>
    </dgm:pt>
    <dgm:pt modelId="{1E540DE0-3257-4399-85F3-37EF8969F9CC}" type="pres">
      <dgm:prSet presAssocID="{205B8115-FE16-47EB-8A01-05F9598F3844}" presName="Parent" presStyleLbl="alignNode1" presStyleIdx="10" presStyleCnt="27">
        <dgm:presLayoutVars>
          <dgm:chMax val="5"/>
          <dgm:chPref val="3"/>
          <dgm:bulletEnabled val="1"/>
        </dgm:presLayoutVars>
      </dgm:prSet>
      <dgm:spPr/>
    </dgm:pt>
    <dgm:pt modelId="{A8FD82D4-FC4D-47DF-879D-4EA27EE8203E}" type="pres">
      <dgm:prSet presAssocID="{36ABE0CC-2A06-4A0B-8CD5-5B4C4D41DC7D}" presName="Child1Accent1" presStyleLbl="alignNode1" presStyleIdx="11" presStyleCnt="27"/>
      <dgm:spPr/>
    </dgm:pt>
    <dgm:pt modelId="{50A0F88D-CBDC-49C9-BD7C-04ECA640639D}" type="pres">
      <dgm:prSet presAssocID="{36ABE0CC-2A06-4A0B-8CD5-5B4C4D41DC7D}" presName="Child1Accent2" presStyleLbl="alignNode1" presStyleIdx="12" presStyleCnt="27"/>
      <dgm:spPr/>
    </dgm:pt>
    <dgm:pt modelId="{DB1ECCC0-8BD0-40CB-BC40-67AA45BA4C94}" type="pres">
      <dgm:prSet presAssocID="{36ABE0CC-2A06-4A0B-8CD5-5B4C4D41DC7D}" presName="Child1Accent3" presStyleLbl="alignNode1" presStyleIdx="13" presStyleCnt="27"/>
      <dgm:spPr/>
    </dgm:pt>
    <dgm:pt modelId="{9734EAAF-8AFF-49CC-A38F-A7EA7F7B1E4A}" type="pres">
      <dgm:prSet presAssocID="{36ABE0CC-2A06-4A0B-8CD5-5B4C4D41DC7D}" presName="Child1Accent4" presStyleLbl="alignNode1" presStyleIdx="14" presStyleCnt="27"/>
      <dgm:spPr/>
    </dgm:pt>
    <dgm:pt modelId="{69E7197C-1E6F-412B-A185-BDC10B541C50}" type="pres">
      <dgm:prSet presAssocID="{36ABE0CC-2A06-4A0B-8CD5-5B4C4D41DC7D}" presName="Child1Accent5" presStyleLbl="alignNode1" presStyleIdx="15" presStyleCnt="27"/>
      <dgm:spPr/>
    </dgm:pt>
    <dgm:pt modelId="{9CB4F838-D6BC-4DDB-BCBB-0683D8767D76}" type="pres">
      <dgm:prSet presAssocID="{36ABE0CC-2A06-4A0B-8CD5-5B4C4D41DC7D}" presName="Child1Accent6" presStyleLbl="alignNode1" presStyleIdx="16" presStyleCnt="27"/>
      <dgm:spPr/>
    </dgm:pt>
    <dgm:pt modelId="{825E5144-D92A-4478-AFF7-3B7828F2FDE7}" type="pres">
      <dgm:prSet presAssocID="{36ABE0CC-2A06-4A0B-8CD5-5B4C4D41DC7D}" presName="Child1Accent7" presStyleLbl="alignNode1" presStyleIdx="17" presStyleCnt="27"/>
      <dgm:spPr/>
    </dgm:pt>
    <dgm:pt modelId="{02630CBC-2348-4893-A9B3-02B969B59A37}" type="pres">
      <dgm:prSet presAssocID="{36ABE0CC-2A06-4A0B-8CD5-5B4C4D41DC7D}" presName="Child1Accent8" presStyleLbl="alignNode1" presStyleIdx="18" presStyleCnt="27"/>
      <dgm:spPr/>
    </dgm:pt>
    <dgm:pt modelId="{BE05D4A9-38C7-4244-A3E8-B7E74226F800}" type="pres">
      <dgm:prSet presAssocID="{36ABE0CC-2A06-4A0B-8CD5-5B4C4D41DC7D}" presName="Child1Accent9" presStyleLbl="alignNode1" presStyleIdx="19" presStyleCnt="27"/>
      <dgm:spPr/>
    </dgm:pt>
    <dgm:pt modelId="{9A0E138C-0235-46C0-9937-D33B4E80D7A5}" type="pres">
      <dgm:prSet presAssocID="{36ABE0CC-2A06-4A0B-8CD5-5B4C4D41DC7D}" presName="Child1" presStyleLbl="revTx" presStyleIdx="0" presStyleCnt="2">
        <dgm:presLayoutVars>
          <dgm:chMax/>
          <dgm:chPref val="0"/>
          <dgm:bulletEnabled val="1"/>
        </dgm:presLayoutVars>
      </dgm:prSet>
      <dgm:spPr/>
    </dgm:pt>
    <dgm:pt modelId="{034C0F4C-E296-4B1B-9E7A-7E177812E747}" type="pres">
      <dgm:prSet presAssocID="{8707B101-A374-4F18-B341-0B70C79D3048}" presName="Child2Accent1" presStyleLbl="alignNode1" presStyleIdx="20" presStyleCnt="27"/>
      <dgm:spPr/>
    </dgm:pt>
    <dgm:pt modelId="{E4FE69DD-1989-4F0D-8C79-DC3B7C5034BC}" type="pres">
      <dgm:prSet presAssocID="{8707B101-A374-4F18-B341-0B70C79D3048}" presName="Child2Accent2" presStyleLbl="alignNode1" presStyleIdx="21" presStyleCnt="27"/>
      <dgm:spPr/>
    </dgm:pt>
    <dgm:pt modelId="{D2E42956-9E9D-4D14-BF38-485C9B34693A}" type="pres">
      <dgm:prSet presAssocID="{8707B101-A374-4F18-B341-0B70C79D3048}" presName="Child2Accent3" presStyleLbl="alignNode1" presStyleIdx="22" presStyleCnt="27"/>
      <dgm:spPr/>
    </dgm:pt>
    <dgm:pt modelId="{83C1120E-4D96-4FB0-BBF2-B96FE0594C79}" type="pres">
      <dgm:prSet presAssocID="{8707B101-A374-4F18-B341-0B70C79D3048}" presName="Child2Accent4" presStyleLbl="alignNode1" presStyleIdx="23" presStyleCnt="27"/>
      <dgm:spPr/>
    </dgm:pt>
    <dgm:pt modelId="{63D67214-B41F-41AB-A9CF-7DF1DB2C3C37}" type="pres">
      <dgm:prSet presAssocID="{8707B101-A374-4F18-B341-0B70C79D3048}" presName="Child2Accent5" presStyleLbl="alignNode1" presStyleIdx="24" presStyleCnt="27"/>
      <dgm:spPr/>
    </dgm:pt>
    <dgm:pt modelId="{1FC50D9B-6EA2-47EA-AF6A-66D66E46BA85}" type="pres">
      <dgm:prSet presAssocID="{8707B101-A374-4F18-B341-0B70C79D3048}" presName="Child2Accent6" presStyleLbl="alignNode1" presStyleIdx="25" presStyleCnt="27"/>
      <dgm:spPr/>
    </dgm:pt>
    <dgm:pt modelId="{2A6AA3EA-93DF-447E-A665-F921303AC66B}" type="pres">
      <dgm:prSet presAssocID="{8707B101-A374-4F18-B341-0B70C79D3048}" presName="Child2Accent7" presStyleLbl="alignNode1" presStyleIdx="26" presStyleCnt="27"/>
      <dgm:spPr/>
    </dgm:pt>
    <dgm:pt modelId="{D3017EA3-713C-4273-9AE5-99E8D72F7D70}" type="pres">
      <dgm:prSet presAssocID="{8707B101-A374-4F18-B341-0B70C79D3048}" presName="Child2" presStyleLbl="revTx" presStyleIdx="1" presStyleCnt="2">
        <dgm:presLayoutVars>
          <dgm:chMax/>
          <dgm:chPref val="0"/>
          <dgm:bulletEnabled val="1"/>
        </dgm:presLayoutVars>
      </dgm:prSet>
      <dgm:spPr/>
    </dgm:pt>
  </dgm:ptLst>
  <dgm:cxnLst>
    <dgm:cxn modelId="{204F5B08-3482-4CBA-88C3-7514A2E0290D}" type="presOf" srcId="{205B8115-FE16-47EB-8A01-05F9598F3844}" destId="{1E540DE0-3257-4399-85F3-37EF8969F9CC}" srcOrd="0" destOrd="0" presId="urn:microsoft.com/office/officeart/2011/layout/ConvergingText"/>
    <dgm:cxn modelId="{20977163-CFF1-4417-AD7F-0342B8F19169}" type="presOf" srcId="{86575466-9CF7-4805-B85B-306F29152E67}" destId="{846A9C91-AFEE-4114-AD14-FA2BBC92D90E}" srcOrd="0" destOrd="0" presId="urn:microsoft.com/office/officeart/2011/layout/ConvergingText"/>
    <dgm:cxn modelId="{4D942B8A-B717-4E40-9EBF-2C9915E774C7}" srcId="{205B8115-FE16-47EB-8A01-05F9598F3844}" destId="{8707B101-A374-4F18-B341-0B70C79D3048}" srcOrd="1" destOrd="0" parTransId="{2BCA91F7-8FD8-470F-BE09-C8D9A75033A0}" sibTransId="{0772E52E-0B40-4C62-BB36-DCFAEA94182A}"/>
    <dgm:cxn modelId="{EDF44CA2-85BA-4275-A5FC-1517A99059AA}" type="presOf" srcId="{36ABE0CC-2A06-4A0B-8CD5-5B4C4D41DC7D}" destId="{9A0E138C-0235-46C0-9937-D33B4E80D7A5}" srcOrd="0" destOrd="0" presId="urn:microsoft.com/office/officeart/2011/layout/ConvergingText"/>
    <dgm:cxn modelId="{DC1310CA-EFB1-4837-9750-49F8AD8B4448}" srcId="{205B8115-FE16-47EB-8A01-05F9598F3844}" destId="{36ABE0CC-2A06-4A0B-8CD5-5B4C4D41DC7D}" srcOrd="0" destOrd="0" parTransId="{76A07B4D-3BE9-481D-B687-1447F112531D}" sibTransId="{CBCC9B3D-26A8-4819-9EF2-8DC5D27D63D2}"/>
    <dgm:cxn modelId="{65A8C6DB-F827-412A-86E2-718230A181CC}" type="presOf" srcId="{8707B101-A374-4F18-B341-0B70C79D3048}" destId="{D3017EA3-713C-4273-9AE5-99E8D72F7D70}" srcOrd="0" destOrd="0" presId="urn:microsoft.com/office/officeart/2011/layout/ConvergingText"/>
    <dgm:cxn modelId="{EFB46CF7-B88D-4093-A208-2598465DEDEB}" srcId="{86575466-9CF7-4805-B85B-306F29152E67}" destId="{205B8115-FE16-47EB-8A01-05F9598F3844}" srcOrd="0" destOrd="0" parTransId="{C91C4966-0E4A-480F-B795-5251D48DC15D}" sibTransId="{79B68748-D662-4F3D-8896-CB0FDDD1C66D}"/>
    <dgm:cxn modelId="{F6C81992-630D-4AEB-B0E9-798F942094E6}" type="presParOf" srcId="{846A9C91-AFEE-4114-AD14-FA2BBC92D90E}" destId="{9301DD76-9134-484C-937F-2D4645FD6724}" srcOrd="0" destOrd="0" presId="urn:microsoft.com/office/officeart/2011/layout/ConvergingText"/>
    <dgm:cxn modelId="{81C9DCBA-CFEC-4622-95EB-DB97D0C521F7}" type="presParOf" srcId="{9301DD76-9134-484C-937F-2D4645FD6724}" destId="{B9C0719D-D928-419C-A9C8-81F5CF03B31E}" srcOrd="0" destOrd="0" presId="urn:microsoft.com/office/officeart/2011/layout/ConvergingText"/>
    <dgm:cxn modelId="{3C4F7BCE-5B59-4F3E-AFC8-808CED600266}" type="presParOf" srcId="{9301DD76-9134-484C-937F-2D4645FD6724}" destId="{9192F81C-03C5-4A37-830B-C448238D0BFB}" srcOrd="1" destOrd="0" presId="urn:microsoft.com/office/officeart/2011/layout/ConvergingText"/>
    <dgm:cxn modelId="{ED6A661C-DD69-4ED7-B88E-CC1569E57272}" type="presParOf" srcId="{9301DD76-9134-484C-937F-2D4645FD6724}" destId="{96DB7F78-D6A1-49A1-A9A7-E04D7506F17D}" srcOrd="2" destOrd="0" presId="urn:microsoft.com/office/officeart/2011/layout/ConvergingText"/>
    <dgm:cxn modelId="{7B535236-EAE4-45EA-8D40-F0AF5CB0CE33}" type="presParOf" srcId="{9301DD76-9134-484C-937F-2D4645FD6724}" destId="{027BBACD-C029-4D81-9A4B-8CE754A622E3}" srcOrd="3" destOrd="0" presId="urn:microsoft.com/office/officeart/2011/layout/ConvergingText"/>
    <dgm:cxn modelId="{AD902F51-DF4C-49B4-BC64-EAACCC5CF98D}" type="presParOf" srcId="{9301DD76-9134-484C-937F-2D4645FD6724}" destId="{8899E2DD-2EE4-4671-AA5C-9DB829A1827D}" srcOrd="4" destOrd="0" presId="urn:microsoft.com/office/officeart/2011/layout/ConvergingText"/>
    <dgm:cxn modelId="{E4DAAE62-41BE-4F18-9146-5A54C97E3994}" type="presParOf" srcId="{9301DD76-9134-484C-937F-2D4645FD6724}" destId="{894D39B2-8398-40DA-BC5D-2181D8F88E35}" srcOrd="5" destOrd="0" presId="urn:microsoft.com/office/officeart/2011/layout/ConvergingText"/>
    <dgm:cxn modelId="{6D895061-9E90-4E81-94E6-4A81D2E5CDEF}" type="presParOf" srcId="{9301DD76-9134-484C-937F-2D4645FD6724}" destId="{6D07B7D3-5136-45CB-9000-855D9CC6F102}" srcOrd="6" destOrd="0" presId="urn:microsoft.com/office/officeart/2011/layout/ConvergingText"/>
    <dgm:cxn modelId="{DA867240-38FE-4F79-A940-965EF61AB0BC}" type="presParOf" srcId="{9301DD76-9134-484C-937F-2D4645FD6724}" destId="{2B4AE51C-110E-4FED-B713-69C4CA3A4043}" srcOrd="7" destOrd="0" presId="urn:microsoft.com/office/officeart/2011/layout/ConvergingText"/>
    <dgm:cxn modelId="{9AEDA43E-D831-4B6F-9C93-640D92345861}" type="presParOf" srcId="{9301DD76-9134-484C-937F-2D4645FD6724}" destId="{FDBC838A-A9DD-4F8E-A0E1-5C720B6D3566}" srcOrd="8" destOrd="0" presId="urn:microsoft.com/office/officeart/2011/layout/ConvergingText"/>
    <dgm:cxn modelId="{128F156F-4AF3-4444-9C0A-68AACAAFF0AD}" type="presParOf" srcId="{9301DD76-9134-484C-937F-2D4645FD6724}" destId="{4DE07AC2-A5D8-4E7D-8B9B-46ABA3900335}" srcOrd="9" destOrd="0" presId="urn:microsoft.com/office/officeart/2011/layout/ConvergingText"/>
    <dgm:cxn modelId="{ABBA4ECB-E3D6-42D3-B8AD-364B9E78A1FD}" type="presParOf" srcId="{9301DD76-9134-484C-937F-2D4645FD6724}" destId="{1E540DE0-3257-4399-85F3-37EF8969F9CC}" srcOrd="10" destOrd="0" presId="urn:microsoft.com/office/officeart/2011/layout/ConvergingText"/>
    <dgm:cxn modelId="{225FE1CF-1D2F-4CE4-9A64-72D8A9A018CB}" type="presParOf" srcId="{9301DD76-9134-484C-937F-2D4645FD6724}" destId="{A8FD82D4-FC4D-47DF-879D-4EA27EE8203E}" srcOrd="11" destOrd="0" presId="urn:microsoft.com/office/officeart/2011/layout/ConvergingText"/>
    <dgm:cxn modelId="{5AE75A8B-9486-4CDC-832F-60527DFCB519}" type="presParOf" srcId="{9301DD76-9134-484C-937F-2D4645FD6724}" destId="{50A0F88D-CBDC-49C9-BD7C-04ECA640639D}" srcOrd="12" destOrd="0" presId="urn:microsoft.com/office/officeart/2011/layout/ConvergingText"/>
    <dgm:cxn modelId="{B3F15EF4-D7B1-4DBC-A9C4-CFB3E6B74C29}" type="presParOf" srcId="{9301DD76-9134-484C-937F-2D4645FD6724}" destId="{DB1ECCC0-8BD0-40CB-BC40-67AA45BA4C94}" srcOrd="13" destOrd="0" presId="urn:microsoft.com/office/officeart/2011/layout/ConvergingText"/>
    <dgm:cxn modelId="{D67BFD17-CA6F-45D0-BE65-1BF9AE6B25BC}" type="presParOf" srcId="{9301DD76-9134-484C-937F-2D4645FD6724}" destId="{9734EAAF-8AFF-49CC-A38F-A7EA7F7B1E4A}" srcOrd="14" destOrd="0" presId="urn:microsoft.com/office/officeart/2011/layout/ConvergingText"/>
    <dgm:cxn modelId="{03B451F5-55E5-4017-8F22-0A09DCFC1675}" type="presParOf" srcId="{9301DD76-9134-484C-937F-2D4645FD6724}" destId="{69E7197C-1E6F-412B-A185-BDC10B541C50}" srcOrd="15" destOrd="0" presId="urn:microsoft.com/office/officeart/2011/layout/ConvergingText"/>
    <dgm:cxn modelId="{20D70A12-74CA-40F3-AE42-6EA3C42CD673}" type="presParOf" srcId="{9301DD76-9134-484C-937F-2D4645FD6724}" destId="{9CB4F838-D6BC-4DDB-BCBB-0683D8767D76}" srcOrd="16" destOrd="0" presId="urn:microsoft.com/office/officeart/2011/layout/ConvergingText"/>
    <dgm:cxn modelId="{ED3AC7CB-AC3E-4C7A-8539-B989318FF348}" type="presParOf" srcId="{9301DD76-9134-484C-937F-2D4645FD6724}" destId="{825E5144-D92A-4478-AFF7-3B7828F2FDE7}" srcOrd="17" destOrd="0" presId="urn:microsoft.com/office/officeart/2011/layout/ConvergingText"/>
    <dgm:cxn modelId="{B94364A6-51D2-4AB6-86F3-7C2C93FE2927}" type="presParOf" srcId="{9301DD76-9134-484C-937F-2D4645FD6724}" destId="{02630CBC-2348-4893-A9B3-02B969B59A37}" srcOrd="18" destOrd="0" presId="urn:microsoft.com/office/officeart/2011/layout/ConvergingText"/>
    <dgm:cxn modelId="{2072757F-74E2-4AD1-8710-3C2C38139E3A}" type="presParOf" srcId="{9301DD76-9134-484C-937F-2D4645FD6724}" destId="{BE05D4A9-38C7-4244-A3E8-B7E74226F800}" srcOrd="19" destOrd="0" presId="urn:microsoft.com/office/officeart/2011/layout/ConvergingText"/>
    <dgm:cxn modelId="{EDD973E1-F22F-4B69-BB97-7D919DB3E8CF}" type="presParOf" srcId="{9301DD76-9134-484C-937F-2D4645FD6724}" destId="{9A0E138C-0235-46C0-9937-D33B4E80D7A5}" srcOrd="20" destOrd="0" presId="urn:microsoft.com/office/officeart/2011/layout/ConvergingText"/>
    <dgm:cxn modelId="{11CF804E-35B4-4BD7-9FC5-F350AE619F92}" type="presParOf" srcId="{9301DD76-9134-484C-937F-2D4645FD6724}" destId="{034C0F4C-E296-4B1B-9E7A-7E177812E747}" srcOrd="21" destOrd="0" presId="urn:microsoft.com/office/officeart/2011/layout/ConvergingText"/>
    <dgm:cxn modelId="{6CEAB563-9C33-4E2C-B6E7-E2539C22FD3A}" type="presParOf" srcId="{9301DD76-9134-484C-937F-2D4645FD6724}" destId="{E4FE69DD-1989-4F0D-8C79-DC3B7C5034BC}" srcOrd="22" destOrd="0" presId="urn:microsoft.com/office/officeart/2011/layout/ConvergingText"/>
    <dgm:cxn modelId="{78A56C48-0B1F-41A5-9937-00041D58CA99}" type="presParOf" srcId="{9301DD76-9134-484C-937F-2D4645FD6724}" destId="{D2E42956-9E9D-4D14-BF38-485C9B34693A}" srcOrd="23" destOrd="0" presId="urn:microsoft.com/office/officeart/2011/layout/ConvergingText"/>
    <dgm:cxn modelId="{C108796D-89CF-4D3C-BC17-01CE6B6427EC}" type="presParOf" srcId="{9301DD76-9134-484C-937F-2D4645FD6724}" destId="{83C1120E-4D96-4FB0-BBF2-B96FE0594C79}" srcOrd="24" destOrd="0" presId="urn:microsoft.com/office/officeart/2011/layout/ConvergingText"/>
    <dgm:cxn modelId="{C720164F-667E-4BB5-ADEA-B46B241BEDF8}" type="presParOf" srcId="{9301DD76-9134-484C-937F-2D4645FD6724}" destId="{63D67214-B41F-41AB-A9CF-7DF1DB2C3C37}" srcOrd="25" destOrd="0" presId="urn:microsoft.com/office/officeart/2011/layout/ConvergingText"/>
    <dgm:cxn modelId="{D3BA5CC4-9756-4CFA-B64B-B7C5722E3984}" type="presParOf" srcId="{9301DD76-9134-484C-937F-2D4645FD6724}" destId="{1FC50D9B-6EA2-47EA-AF6A-66D66E46BA85}" srcOrd="26" destOrd="0" presId="urn:microsoft.com/office/officeart/2011/layout/ConvergingText"/>
    <dgm:cxn modelId="{05D4E16B-B6AD-4500-B017-2A5F6D5A343B}" type="presParOf" srcId="{9301DD76-9134-484C-937F-2D4645FD6724}" destId="{2A6AA3EA-93DF-447E-A665-F921303AC66B}" srcOrd="27" destOrd="0" presId="urn:microsoft.com/office/officeart/2011/layout/ConvergingText"/>
    <dgm:cxn modelId="{73FFF2BD-5506-46B9-A77D-DC3C9F01CA2B}" type="presParOf" srcId="{9301DD76-9134-484C-937F-2D4645FD6724}" destId="{D3017EA3-713C-4273-9AE5-99E8D72F7D70}" srcOrd="28" destOrd="0" presId="urn:microsoft.com/office/officeart/2011/layout/ConvergingTex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B09607-563B-451B-8231-386447172429}"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368708C8-0906-450C-AA94-289EC67A23C3}">
      <dgm:prSet phldrT="[Text]" custT="1"/>
      <dgm:spPr/>
      <dgm:t>
        <a:bodyPr/>
        <a:lstStyle/>
        <a:p>
          <a:r>
            <a:rPr lang="en-US" sz="1050" dirty="0"/>
            <a:t>Importing Libraries</a:t>
          </a:r>
          <a:endParaRPr lang="en-IN" sz="1050" dirty="0"/>
        </a:p>
      </dgm:t>
    </dgm:pt>
    <dgm:pt modelId="{F7089A46-4088-430C-BA47-CCEA63A22B3C}" type="parTrans" cxnId="{372332CA-BC0D-43AB-8D35-148E276C7C85}">
      <dgm:prSet/>
      <dgm:spPr/>
      <dgm:t>
        <a:bodyPr/>
        <a:lstStyle/>
        <a:p>
          <a:endParaRPr lang="en-IN"/>
        </a:p>
      </dgm:t>
    </dgm:pt>
    <dgm:pt modelId="{DA8BEB82-DCF0-449E-96EB-26CC8DD2E5AA}" type="sibTrans" cxnId="{372332CA-BC0D-43AB-8D35-148E276C7C85}">
      <dgm:prSet/>
      <dgm:spPr/>
      <dgm:t>
        <a:bodyPr/>
        <a:lstStyle/>
        <a:p>
          <a:endParaRPr lang="en-IN"/>
        </a:p>
      </dgm:t>
    </dgm:pt>
    <dgm:pt modelId="{984C9DCC-5066-4B5D-B0F4-3AA55BBFF343}">
      <dgm:prSet phldrT="[Text]" custT="1"/>
      <dgm:spPr/>
      <dgm:t>
        <a:bodyPr/>
        <a:lstStyle/>
        <a:p>
          <a:r>
            <a:rPr lang="en-US" sz="1200" dirty="0"/>
            <a:t>Requests</a:t>
          </a:r>
          <a:endParaRPr lang="en-IN" sz="1200" dirty="0"/>
        </a:p>
      </dgm:t>
    </dgm:pt>
    <dgm:pt modelId="{141E0B45-CFDC-4DAE-8F7C-C57BDD628DE6}" type="parTrans" cxnId="{661B3082-1D25-42AE-AAD2-5EC412C0F808}">
      <dgm:prSet/>
      <dgm:spPr/>
      <dgm:t>
        <a:bodyPr/>
        <a:lstStyle/>
        <a:p>
          <a:endParaRPr lang="en-IN"/>
        </a:p>
      </dgm:t>
    </dgm:pt>
    <dgm:pt modelId="{E02A3450-B65D-4C6F-90E0-E6FB902AFDAF}" type="sibTrans" cxnId="{661B3082-1D25-42AE-AAD2-5EC412C0F808}">
      <dgm:prSet/>
      <dgm:spPr/>
      <dgm:t>
        <a:bodyPr/>
        <a:lstStyle/>
        <a:p>
          <a:endParaRPr lang="en-IN"/>
        </a:p>
      </dgm:t>
    </dgm:pt>
    <dgm:pt modelId="{DBF62B18-B1B3-479C-8060-03B40B03F202}">
      <dgm:prSet phldrT="[Text]" custT="1"/>
      <dgm:spPr/>
      <dgm:t>
        <a:bodyPr/>
        <a:lstStyle/>
        <a:p>
          <a:r>
            <a:rPr lang="en-US" sz="1200" dirty="0"/>
            <a:t>Pandas</a:t>
          </a:r>
          <a:endParaRPr lang="en-IN" sz="1200" dirty="0"/>
        </a:p>
      </dgm:t>
    </dgm:pt>
    <dgm:pt modelId="{A9EC6573-DEC4-4973-9ADD-BD7B0116DFA9}" type="parTrans" cxnId="{3C2CFA8B-AD28-46C6-970E-3612BD13036B}">
      <dgm:prSet/>
      <dgm:spPr/>
      <dgm:t>
        <a:bodyPr/>
        <a:lstStyle/>
        <a:p>
          <a:endParaRPr lang="en-IN"/>
        </a:p>
      </dgm:t>
    </dgm:pt>
    <dgm:pt modelId="{DEA64F0A-E832-4892-BAC4-552F9EFAE221}" type="sibTrans" cxnId="{3C2CFA8B-AD28-46C6-970E-3612BD13036B}">
      <dgm:prSet/>
      <dgm:spPr/>
      <dgm:t>
        <a:bodyPr/>
        <a:lstStyle/>
        <a:p>
          <a:endParaRPr lang="en-IN"/>
        </a:p>
      </dgm:t>
    </dgm:pt>
    <dgm:pt modelId="{CA9958A7-6172-4D0F-A3A9-798D45D99D0C}">
      <dgm:prSet phldrT="[Text]" custT="1"/>
      <dgm:spPr/>
      <dgm:t>
        <a:bodyPr/>
        <a:lstStyle/>
        <a:p>
          <a:r>
            <a:rPr lang="en-US" sz="1050" dirty="0"/>
            <a:t>Defining Functions to Extract Data</a:t>
          </a:r>
          <a:endParaRPr lang="en-IN" sz="1050" dirty="0"/>
        </a:p>
      </dgm:t>
    </dgm:pt>
    <dgm:pt modelId="{14ECC807-19BE-4FFE-9C6C-A858EB7CBB53}" type="parTrans" cxnId="{9A28CE73-1BBB-4FC3-91CE-A3E6D51EF67B}">
      <dgm:prSet/>
      <dgm:spPr/>
      <dgm:t>
        <a:bodyPr/>
        <a:lstStyle/>
        <a:p>
          <a:endParaRPr lang="en-IN"/>
        </a:p>
      </dgm:t>
    </dgm:pt>
    <dgm:pt modelId="{B40938AC-7D20-46EE-9EDB-68A73F4C4B18}" type="sibTrans" cxnId="{9A28CE73-1BBB-4FC3-91CE-A3E6D51EF67B}">
      <dgm:prSet/>
      <dgm:spPr/>
      <dgm:t>
        <a:bodyPr/>
        <a:lstStyle/>
        <a:p>
          <a:endParaRPr lang="en-IN"/>
        </a:p>
      </dgm:t>
    </dgm:pt>
    <dgm:pt modelId="{90B69255-0F5E-4A2B-B0F6-B0EA2F1DB746}">
      <dgm:prSet phldrT="[Text]" custT="1"/>
      <dgm:spPr/>
      <dgm:t>
        <a:bodyPr/>
        <a:lstStyle/>
        <a:p>
          <a:r>
            <a:rPr lang="en-IN" sz="1200" dirty="0" err="1"/>
            <a:t>getBoosterVersion</a:t>
          </a:r>
          <a:r>
            <a:rPr lang="en-IN" sz="1200" dirty="0"/>
            <a:t>(data)</a:t>
          </a:r>
        </a:p>
      </dgm:t>
    </dgm:pt>
    <dgm:pt modelId="{1FBEAA16-F685-40D2-9DB2-CA501CAE9A2A}" type="parTrans" cxnId="{0B190005-275A-43F2-93A0-FDDE5E14A50B}">
      <dgm:prSet/>
      <dgm:spPr/>
      <dgm:t>
        <a:bodyPr/>
        <a:lstStyle/>
        <a:p>
          <a:endParaRPr lang="en-IN"/>
        </a:p>
      </dgm:t>
    </dgm:pt>
    <dgm:pt modelId="{FFD9636B-AE50-4C0C-8189-C2319A986CCB}" type="sibTrans" cxnId="{0B190005-275A-43F2-93A0-FDDE5E14A50B}">
      <dgm:prSet/>
      <dgm:spPr/>
      <dgm:t>
        <a:bodyPr/>
        <a:lstStyle/>
        <a:p>
          <a:endParaRPr lang="en-IN"/>
        </a:p>
      </dgm:t>
    </dgm:pt>
    <dgm:pt modelId="{BCF7634B-BC8D-4857-A38C-C717C371AC4D}">
      <dgm:prSet phldrT="[Text]" custT="1"/>
      <dgm:spPr/>
      <dgm:t>
        <a:bodyPr/>
        <a:lstStyle/>
        <a:p>
          <a:r>
            <a:rPr lang="en-IN" sz="1200" dirty="0" err="1"/>
            <a:t>getLaunchSite</a:t>
          </a:r>
          <a:r>
            <a:rPr lang="en-IN" sz="1200" dirty="0"/>
            <a:t>(data)</a:t>
          </a:r>
        </a:p>
      </dgm:t>
    </dgm:pt>
    <dgm:pt modelId="{11015581-605B-482E-875C-59912E54B5B8}" type="parTrans" cxnId="{693E40AC-FE9E-4405-9CEC-A5EBC4170ABA}">
      <dgm:prSet/>
      <dgm:spPr/>
      <dgm:t>
        <a:bodyPr/>
        <a:lstStyle/>
        <a:p>
          <a:endParaRPr lang="en-IN"/>
        </a:p>
      </dgm:t>
    </dgm:pt>
    <dgm:pt modelId="{96DA0111-94EC-43E4-A5CA-13D55D43871A}" type="sibTrans" cxnId="{693E40AC-FE9E-4405-9CEC-A5EBC4170ABA}">
      <dgm:prSet/>
      <dgm:spPr/>
      <dgm:t>
        <a:bodyPr/>
        <a:lstStyle/>
        <a:p>
          <a:endParaRPr lang="en-IN"/>
        </a:p>
      </dgm:t>
    </dgm:pt>
    <dgm:pt modelId="{4C129560-083A-47FB-92FC-F10084B2CDE8}">
      <dgm:prSet phldrT="[Text]" custT="1"/>
      <dgm:spPr/>
      <dgm:t>
        <a:bodyPr/>
        <a:lstStyle/>
        <a:p>
          <a:r>
            <a:rPr lang="en-US" sz="1050" dirty="0"/>
            <a:t>Using Requests to make API call</a:t>
          </a:r>
          <a:endParaRPr lang="en-IN" sz="1050" dirty="0"/>
        </a:p>
      </dgm:t>
    </dgm:pt>
    <dgm:pt modelId="{BBDA0C8E-4208-40A6-AEE3-C48EFA738FFB}" type="parTrans" cxnId="{63D5EF5F-F49D-4E6C-ACE6-ABBE8599C48B}">
      <dgm:prSet/>
      <dgm:spPr/>
      <dgm:t>
        <a:bodyPr/>
        <a:lstStyle/>
        <a:p>
          <a:endParaRPr lang="en-IN"/>
        </a:p>
      </dgm:t>
    </dgm:pt>
    <dgm:pt modelId="{7C2BF471-C35D-45E3-AA03-7F5BECA4145C}" type="sibTrans" cxnId="{63D5EF5F-F49D-4E6C-ACE6-ABBE8599C48B}">
      <dgm:prSet/>
      <dgm:spPr/>
      <dgm:t>
        <a:bodyPr/>
        <a:lstStyle/>
        <a:p>
          <a:endParaRPr lang="en-IN"/>
        </a:p>
      </dgm:t>
    </dgm:pt>
    <dgm:pt modelId="{0F5DB2AF-29D3-4A89-9293-BCB839B86B32}">
      <dgm:prSet phldrT="[Text]" custT="1"/>
      <dgm:spPr/>
      <dgm:t>
        <a:bodyPr/>
        <a:lstStyle/>
        <a:p>
          <a:r>
            <a:rPr lang="en-US" sz="1200" dirty="0" err="1"/>
            <a:t>Requests.get</a:t>
          </a:r>
          <a:r>
            <a:rPr lang="en-US" sz="1200" dirty="0"/>
            <a:t>(</a:t>
          </a:r>
          <a:r>
            <a:rPr lang="en-US" sz="1200" dirty="0" err="1"/>
            <a:t>url</a:t>
          </a:r>
          <a:r>
            <a:rPr lang="en-US" sz="1200" dirty="0"/>
            <a:t>)</a:t>
          </a:r>
          <a:endParaRPr lang="en-IN" sz="1200" dirty="0"/>
        </a:p>
      </dgm:t>
    </dgm:pt>
    <dgm:pt modelId="{455F808E-3B5F-4295-8C6B-68FDC13F1996}" type="parTrans" cxnId="{E73745A4-25BC-454D-AAA4-082BF44B522A}">
      <dgm:prSet/>
      <dgm:spPr/>
      <dgm:t>
        <a:bodyPr/>
        <a:lstStyle/>
        <a:p>
          <a:endParaRPr lang="en-IN"/>
        </a:p>
      </dgm:t>
    </dgm:pt>
    <dgm:pt modelId="{DBD7436C-B5E7-454E-B59F-066E4C67DC13}" type="sibTrans" cxnId="{E73745A4-25BC-454D-AAA4-082BF44B522A}">
      <dgm:prSet/>
      <dgm:spPr/>
      <dgm:t>
        <a:bodyPr/>
        <a:lstStyle/>
        <a:p>
          <a:endParaRPr lang="en-IN"/>
        </a:p>
      </dgm:t>
    </dgm:pt>
    <dgm:pt modelId="{5D26E13C-009B-43E2-8F0C-6DA0A1CA506A}">
      <dgm:prSet phldrT="[Text]" custT="1"/>
      <dgm:spPr/>
      <dgm:t>
        <a:bodyPr/>
        <a:lstStyle/>
        <a:p>
          <a:r>
            <a:rPr lang="en-US" sz="1200" dirty="0"/>
            <a:t>Using </a:t>
          </a:r>
          <a:r>
            <a:rPr lang="en-US" sz="1200" dirty="0" err="1"/>
            <a:t>json_normalize</a:t>
          </a:r>
          <a:r>
            <a:rPr lang="en-US" sz="1200" dirty="0"/>
            <a:t> method to get pandas dataframe named ‘data’</a:t>
          </a:r>
          <a:endParaRPr lang="en-IN" sz="1200" dirty="0"/>
        </a:p>
      </dgm:t>
    </dgm:pt>
    <dgm:pt modelId="{FA9E3219-68C1-4454-8CE2-BEFF795FDE2C}" type="parTrans" cxnId="{D4623CBF-3EF1-4169-B806-C007683C1ADA}">
      <dgm:prSet/>
      <dgm:spPr/>
      <dgm:t>
        <a:bodyPr/>
        <a:lstStyle/>
        <a:p>
          <a:endParaRPr lang="en-IN"/>
        </a:p>
      </dgm:t>
    </dgm:pt>
    <dgm:pt modelId="{169EF45F-9B01-40BB-B7DE-DA7357FBCE31}" type="sibTrans" cxnId="{D4623CBF-3EF1-4169-B806-C007683C1ADA}">
      <dgm:prSet/>
      <dgm:spPr/>
      <dgm:t>
        <a:bodyPr/>
        <a:lstStyle/>
        <a:p>
          <a:endParaRPr lang="en-IN"/>
        </a:p>
      </dgm:t>
    </dgm:pt>
    <dgm:pt modelId="{4EB4195C-45BF-4AA6-9130-0347563E60CF}">
      <dgm:prSet phldrT="[Text]" custT="1"/>
      <dgm:spPr/>
      <dgm:t>
        <a:bodyPr/>
        <a:lstStyle/>
        <a:p>
          <a:r>
            <a:rPr lang="en-US" sz="1200" dirty="0" err="1"/>
            <a:t>Numpy</a:t>
          </a:r>
          <a:endParaRPr lang="en-IN" sz="1200" dirty="0"/>
        </a:p>
      </dgm:t>
    </dgm:pt>
    <dgm:pt modelId="{04E9AD55-C72D-4E31-9DA5-CA40633C4D32}" type="parTrans" cxnId="{663E6E21-DF3F-4F04-9EDE-2E794FF157E6}">
      <dgm:prSet/>
      <dgm:spPr/>
      <dgm:t>
        <a:bodyPr/>
        <a:lstStyle/>
        <a:p>
          <a:endParaRPr lang="en-IN"/>
        </a:p>
      </dgm:t>
    </dgm:pt>
    <dgm:pt modelId="{2092D471-2260-4593-AFE1-3ACE9E13820C}" type="sibTrans" cxnId="{663E6E21-DF3F-4F04-9EDE-2E794FF157E6}">
      <dgm:prSet/>
      <dgm:spPr/>
      <dgm:t>
        <a:bodyPr/>
        <a:lstStyle/>
        <a:p>
          <a:endParaRPr lang="en-IN"/>
        </a:p>
      </dgm:t>
    </dgm:pt>
    <dgm:pt modelId="{3C09845B-E7A4-4C26-8292-CA639C7610CC}">
      <dgm:prSet phldrT="[Text]" custT="1"/>
      <dgm:spPr/>
      <dgm:t>
        <a:bodyPr/>
        <a:lstStyle/>
        <a:p>
          <a:r>
            <a:rPr lang="en-US" sz="1200" dirty="0"/>
            <a:t>Datetime</a:t>
          </a:r>
          <a:endParaRPr lang="en-IN" sz="1200" dirty="0"/>
        </a:p>
      </dgm:t>
    </dgm:pt>
    <dgm:pt modelId="{5C07E946-ED02-43EB-A756-207CD0990355}" type="parTrans" cxnId="{1FD19E08-12B3-46E2-9D27-4AE68F603D5D}">
      <dgm:prSet/>
      <dgm:spPr/>
      <dgm:t>
        <a:bodyPr/>
        <a:lstStyle/>
        <a:p>
          <a:endParaRPr lang="en-IN"/>
        </a:p>
      </dgm:t>
    </dgm:pt>
    <dgm:pt modelId="{F77A12C4-77D2-4C78-A26C-D67935CE4DE3}" type="sibTrans" cxnId="{1FD19E08-12B3-46E2-9D27-4AE68F603D5D}">
      <dgm:prSet/>
      <dgm:spPr/>
      <dgm:t>
        <a:bodyPr/>
        <a:lstStyle/>
        <a:p>
          <a:endParaRPr lang="en-IN"/>
        </a:p>
      </dgm:t>
    </dgm:pt>
    <dgm:pt modelId="{82B0285C-77BF-4016-BF39-11E4F9FB1B9B}">
      <dgm:prSet phldrT="[Text]" custT="1"/>
      <dgm:spPr/>
      <dgm:t>
        <a:bodyPr/>
        <a:lstStyle/>
        <a:p>
          <a:r>
            <a:rPr lang="en-IN" sz="1200"/>
            <a:t>getPayloadData(data)</a:t>
          </a:r>
          <a:endParaRPr lang="en-IN" sz="1200" dirty="0"/>
        </a:p>
      </dgm:t>
    </dgm:pt>
    <dgm:pt modelId="{613116EC-CAE5-4816-A401-9EEFF599EA89}" type="parTrans" cxnId="{513593AE-725D-488E-9200-D8258837E2ED}">
      <dgm:prSet/>
      <dgm:spPr/>
      <dgm:t>
        <a:bodyPr/>
        <a:lstStyle/>
        <a:p>
          <a:endParaRPr lang="en-IN"/>
        </a:p>
      </dgm:t>
    </dgm:pt>
    <dgm:pt modelId="{36338DAA-22C9-4C89-B39E-83E025BEA54E}" type="sibTrans" cxnId="{513593AE-725D-488E-9200-D8258837E2ED}">
      <dgm:prSet/>
      <dgm:spPr/>
      <dgm:t>
        <a:bodyPr/>
        <a:lstStyle/>
        <a:p>
          <a:endParaRPr lang="en-IN"/>
        </a:p>
      </dgm:t>
    </dgm:pt>
    <dgm:pt modelId="{FF8F612A-F897-4873-8EEF-A9AEA63441B3}">
      <dgm:prSet phldrT="[Text]" custT="1"/>
      <dgm:spPr/>
      <dgm:t>
        <a:bodyPr/>
        <a:lstStyle/>
        <a:p>
          <a:r>
            <a:rPr lang="en-IN" sz="1200"/>
            <a:t>getCoreData(data)</a:t>
          </a:r>
          <a:endParaRPr lang="en-IN" sz="1200" dirty="0"/>
        </a:p>
      </dgm:t>
    </dgm:pt>
    <dgm:pt modelId="{98AFDDD0-CA14-4D7F-9D74-1367318CF257}" type="parTrans" cxnId="{A42F6678-3A73-48EE-9C55-8D2E203B519C}">
      <dgm:prSet/>
      <dgm:spPr/>
      <dgm:t>
        <a:bodyPr/>
        <a:lstStyle/>
        <a:p>
          <a:endParaRPr lang="en-IN"/>
        </a:p>
      </dgm:t>
    </dgm:pt>
    <dgm:pt modelId="{D1A1670F-8A6D-4977-957A-942F956C3D15}" type="sibTrans" cxnId="{A42F6678-3A73-48EE-9C55-8D2E203B519C}">
      <dgm:prSet/>
      <dgm:spPr/>
      <dgm:t>
        <a:bodyPr/>
        <a:lstStyle/>
        <a:p>
          <a:endParaRPr lang="en-IN"/>
        </a:p>
      </dgm:t>
    </dgm:pt>
    <dgm:pt modelId="{5B27AC94-170A-45DC-BE38-1E83394997A5}">
      <dgm:prSet phldrT="[Text]" custT="1"/>
      <dgm:spPr/>
      <dgm:t>
        <a:bodyPr/>
        <a:lstStyle/>
        <a:p>
          <a:r>
            <a:rPr lang="en-US" sz="1050" dirty="0"/>
            <a:t>Creating relevant </a:t>
          </a:r>
          <a:r>
            <a:rPr lang="en-US" sz="1050" dirty="0" err="1"/>
            <a:t>DataFrame</a:t>
          </a:r>
          <a:endParaRPr lang="en-IN" sz="1050" dirty="0"/>
        </a:p>
      </dgm:t>
    </dgm:pt>
    <dgm:pt modelId="{47575DB6-2872-4A56-90F4-1F8C42633104}" type="parTrans" cxnId="{DDC466CF-0861-421B-B47A-F1B3244BC05B}">
      <dgm:prSet/>
      <dgm:spPr/>
      <dgm:t>
        <a:bodyPr/>
        <a:lstStyle/>
        <a:p>
          <a:endParaRPr lang="en-IN"/>
        </a:p>
      </dgm:t>
    </dgm:pt>
    <dgm:pt modelId="{FF7729D9-9AC5-44C3-B0B4-10EBFCF0A304}" type="sibTrans" cxnId="{DDC466CF-0861-421B-B47A-F1B3244BC05B}">
      <dgm:prSet/>
      <dgm:spPr/>
      <dgm:t>
        <a:bodyPr/>
        <a:lstStyle/>
        <a:p>
          <a:endParaRPr lang="en-IN"/>
        </a:p>
      </dgm:t>
    </dgm:pt>
    <dgm:pt modelId="{312B3281-E27C-489B-8907-8AFDD2B19AC2}">
      <dgm:prSet phldrT="[Text]" custT="1"/>
      <dgm:spPr/>
      <dgm:t>
        <a:bodyPr/>
        <a:lstStyle/>
        <a:p>
          <a:r>
            <a:rPr lang="en-US" sz="1200" dirty="0"/>
            <a:t>Removed unnecessary rows by using mapping function to columns like ‘cores’, ’payload’ and converting ‘datetime’. Data was restricted to date 13</a:t>
          </a:r>
          <a:r>
            <a:rPr lang="en-US" sz="1200" baseline="30000" dirty="0"/>
            <a:t>th</a:t>
          </a:r>
          <a:r>
            <a:rPr lang="en-US" sz="1200" dirty="0"/>
            <a:t> Nov 2020.</a:t>
          </a:r>
          <a:endParaRPr lang="en-IN" sz="1200" dirty="0"/>
        </a:p>
      </dgm:t>
    </dgm:pt>
    <dgm:pt modelId="{2AA0EB64-EB75-4852-9269-00393B0E5437}" type="parTrans" cxnId="{AC64D654-7A20-4B0D-8DB3-C931E41EA5C7}">
      <dgm:prSet/>
      <dgm:spPr/>
      <dgm:t>
        <a:bodyPr/>
        <a:lstStyle/>
        <a:p>
          <a:endParaRPr lang="en-IN"/>
        </a:p>
      </dgm:t>
    </dgm:pt>
    <dgm:pt modelId="{F0CAECEF-0C7C-483D-A20D-CD75DA3DE5CB}" type="sibTrans" cxnId="{AC64D654-7A20-4B0D-8DB3-C931E41EA5C7}">
      <dgm:prSet/>
      <dgm:spPr/>
      <dgm:t>
        <a:bodyPr/>
        <a:lstStyle/>
        <a:p>
          <a:endParaRPr lang="en-IN"/>
        </a:p>
      </dgm:t>
    </dgm:pt>
    <dgm:pt modelId="{A30A51DC-A931-4038-AAA1-BE1CE5B82E54}">
      <dgm:prSet phldrT="[Text]" custT="1"/>
      <dgm:spPr/>
      <dgm:t>
        <a:bodyPr/>
        <a:lstStyle/>
        <a:p>
          <a:r>
            <a:rPr lang="en-US" sz="1200" dirty="0"/>
            <a:t>Created a new dataframe ‘df’ and populated data using the defined functions.</a:t>
          </a:r>
          <a:endParaRPr lang="en-IN" sz="1200" dirty="0"/>
        </a:p>
      </dgm:t>
    </dgm:pt>
    <dgm:pt modelId="{E747D23B-D0F2-4D84-A2F3-8F07C214A0A0}" type="parTrans" cxnId="{5A2344D3-4111-4C0F-AF2B-D6248AC0B13C}">
      <dgm:prSet/>
      <dgm:spPr/>
      <dgm:t>
        <a:bodyPr/>
        <a:lstStyle/>
        <a:p>
          <a:endParaRPr lang="en-IN"/>
        </a:p>
      </dgm:t>
    </dgm:pt>
    <dgm:pt modelId="{81E6030D-554C-419B-9E52-08E1DC6A12E1}" type="sibTrans" cxnId="{5A2344D3-4111-4C0F-AF2B-D6248AC0B13C}">
      <dgm:prSet/>
      <dgm:spPr/>
      <dgm:t>
        <a:bodyPr/>
        <a:lstStyle/>
        <a:p>
          <a:endParaRPr lang="en-IN"/>
        </a:p>
      </dgm:t>
    </dgm:pt>
    <dgm:pt modelId="{43348A34-C16E-4C7D-914F-21627E1CF05B}">
      <dgm:prSet phldrT="[Text]" custT="1"/>
      <dgm:spPr/>
      <dgm:t>
        <a:bodyPr/>
        <a:lstStyle/>
        <a:p>
          <a:r>
            <a:rPr lang="en-US" sz="1050" dirty="0"/>
            <a:t>Filtering and Data Wrangling</a:t>
          </a:r>
          <a:endParaRPr lang="en-IN" sz="1050" dirty="0"/>
        </a:p>
      </dgm:t>
    </dgm:pt>
    <dgm:pt modelId="{8051E4CF-AE90-4707-953F-59566D888D80}" type="parTrans" cxnId="{C1F4C2E9-CFB4-4184-BEC3-744726400AE5}">
      <dgm:prSet/>
      <dgm:spPr/>
      <dgm:t>
        <a:bodyPr/>
        <a:lstStyle/>
        <a:p>
          <a:endParaRPr lang="en-IN"/>
        </a:p>
      </dgm:t>
    </dgm:pt>
    <dgm:pt modelId="{D3BB6AA1-7529-4A1E-BD77-4100D1BF67F7}" type="sibTrans" cxnId="{C1F4C2E9-CFB4-4184-BEC3-744726400AE5}">
      <dgm:prSet/>
      <dgm:spPr/>
      <dgm:t>
        <a:bodyPr/>
        <a:lstStyle/>
        <a:p>
          <a:endParaRPr lang="en-IN"/>
        </a:p>
      </dgm:t>
    </dgm:pt>
    <dgm:pt modelId="{E90DF0BF-41D3-48E8-A352-1C2184F1CB24}">
      <dgm:prSet phldrT="[Text]" custT="1"/>
      <dgm:spPr/>
      <dgm:t>
        <a:bodyPr/>
        <a:lstStyle/>
        <a:p>
          <a:r>
            <a:rPr lang="en-US" sz="1200" dirty="0"/>
            <a:t>Dataframe was filtered to keep data for Booster version ‘Falcon 9’</a:t>
          </a:r>
          <a:endParaRPr lang="en-IN" sz="1200" dirty="0"/>
        </a:p>
      </dgm:t>
    </dgm:pt>
    <dgm:pt modelId="{10251AEA-5589-4D8B-AD3A-75974EAD3BE7}" type="parTrans" cxnId="{10EDB11C-0E87-49C4-A004-ED68B8646DDA}">
      <dgm:prSet/>
      <dgm:spPr/>
      <dgm:t>
        <a:bodyPr/>
        <a:lstStyle/>
        <a:p>
          <a:endParaRPr lang="en-IN"/>
        </a:p>
      </dgm:t>
    </dgm:pt>
    <dgm:pt modelId="{7D00F179-A2AE-4ABE-9407-06DF9893A85F}" type="sibTrans" cxnId="{10EDB11C-0E87-49C4-A004-ED68B8646DDA}">
      <dgm:prSet/>
      <dgm:spPr/>
      <dgm:t>
        <a:bodyPr/>
        <a:lstStyle/>
        <a:p>
          <a:endParaRPr lang="en-IN"/>
        </a:p>
      </dgm:t>
    </dgm:pt>
    <dgm:pt modelId="{647ECD39-2F28-419D-80FE-CF397664194F}">
      <dgm:prSet phldrT="[Text]" custT="1"/>
      <dgm:spPr/>
      <dgm:t>
        <a:bodyPr/>
        <a:lstStyle/>
        <a:p>
          <a:r>
            <a:rPr lang="en-US" sz="1200" dirty="0"/>
            <a:t>Then, null values were checked and reported in Payload Mass which were replaced with mean values.</a:t>
          </a:r>
          <a:endParaRPr lang="en-IN" sz="1200" dirty="0"/>
        </a:p>
      </dgm:t>
    </dgm:pt>
    <dgm:pt modelId="{A2F2C28F-F2CD-4DED-A0A9-029984EE8885}" type="parTrans" cxnId="{2FB637B6-698C-4968-A8BE-A3A5712B6747}">
      <dgm:prSet/>
      <dgm:spPr/>
      <dgm:t>
        <a:bodyPr/>
        <a:lstStyle/>
        <a:p>
          <a:endParaRPr lang="en-IN"/>
        </a:p>
      </dgm:t>
    </dgm:pt>
    <dgm:pt modelId="{8CA730B6-A124-4D92-8854-0245BC4D6989}" type="sibTrans" cxnId="{2FB637B6-698C-4968-A8BE-A3A5712B6747}">
      <dgm:prSet/>
      <dgm:spPr/>
      <dgm:t>
        <a:bodyPr/>
        <a:lstStyle/>
        <a:p>
          <a:endParaRPr lang="en-IN"/>
        </a:p>
      </dgm:t>
    </dgm:pt>
    <dgm:pt modelId="{6BA963B2-D530-4A7A-9F1F-1C3A22630D5C}" type="pres">
      <dgm:prSet presAssocID="{E4B09607-563B-451B-8231-386447172429}" presName="linearFlow" presStyleCnt="0">
        <dgm:presLayoutVars>
          <dgm:dir/>
          <dgm:animLvl val="lvl"/>
          <dgm:resizeHandles val="exact"/>
        </dgm:presLayoutVars>
      </dgm:prSet>
      <dgm:spPr/>
    </dgm:pt>
    <dgm:pt modelId="{6BD0395A-12B4-4BA2-BD34-0065A66C0B4A}" type="pres">
      <dgm:prSet presAssocID="{368708C8-0906-450C-AA94-289EC67A23C3}" presName="composite" presStyleCnt="0"/>
      <dgm:spPr/>
    </dgm:pt>
    <dgm:pt modelId="{3791FAAE-64FB-4433-932B-B952E61FF6E1}" type="pres">
      <dgm:prSet presAssocID="{368708C8-0906-450C-AA94-289EC67A23C3}" presName="parentText" presStyleLbl="alignNode1" presStyleIdx="0" presStyleCnt="5">
        <dgm:presLayoutVars>
          <dgm:chMax val="1"/>
          <dgm:bulletEnabled val="1"/>
        </dgm:presLayoutVars>
      </dgm:prSet>
      <dgm:spPr/>
    </dgm:pt>
    <dgm:pt modelId="{E16A1F5C-A617-4638-B972-53FAE06B815C}" type="pres">
      <dgm:prSet presAssocID="{368708C8-0906-450C-AA94-289EC67A23C3}" presName="descendantText" presStyleLbl="alignAcc1" presStyleIdx="0" presStyleCnt="5" custLinFactNeighborX="61599" custLinFactNeighborY="-4719">
        <dgm:presLayoutVars>
          <dgm:bulletEnabled val="1"/>
        </dgm:presLayoutVars>
      </dgm:prSet>
      <dgm:spPr/>
    </dgm:pt>
    <dgm:pt modelId="{54EBCABA-DCDB-4127-96AF-A0029F084F41}" type="pres">
      <dgm:prSet presAssocID="{DA8BEB82-DCF0-449E-96EB-26CC8DD2E5AA}" presName="sp" presStyleCnt="0"/>
      <dgm:spPr/>
    </dgm:pt>
    <dgm:pt modelId="{274B1BD7-FD3C-40FD-BF9C-896D2298DA85}" type="pres">
      <dgm:prSet presAssocID="{CA9958A7-6172-4D0F-A3A9-798D45D99D0C}" presName="composite" presStyleCnt="0"/>
      <dgm:spPr/>
    </dgm:pt>
    <dgm:pt modelId="{5399997F-5638-4C7D-B9FD-E6661DBFC4EB}" type="pres">
      <dgm:prSet presAssocID="{CA9958A7-6172-4D0F-A3A9-798D45D99D0C}" presName="parentText" presStyleLbl="alignNode1" presStyleIdx="1" presStyleCnt="5">
        <dgm:presLayoutVars>
          <dgm:chMax val="1"/>
          <dgm:bulletEnabled val="1"/>
        </dgm:presLayoutVars>
      </dgm:prSet>
      <dgm:spPr/>
    </dgm:pt>
    <dgm:pt modelId="{FF9B2A9D-A3E3-48E3-84A4-7C0D56549D68}" type="pres">
      <dgm:prSet presAssocID="{CA9958A7-6172-4D0F-A3A9-798D45D99D0C}" presName="descendantText" presStyleLbl="alignAcc1" presStyleIdx="1" presStyleCnt="5">
        <dgm:presLayoutVars>
          <dgm:bulletEnabled val="1"/>
        </dgm:presLayoutVars>
      </dgm:prSet>
      <dgm:spPr/>
    </dgm:pt>
    <dgm:pt modelId="{5CA35057-3BB3-45D6-896E-EDAB02BA375D}" type="pres">
      <dgm:prSet presAssocID="{B40938AC-7D20-46EE-9EDB-68A73F4C4B18}" presName="sp" presStyleCnt="0"/>
      <dgm:spPr/>
    </dgm:pt>
    <dgm:pt modelId="{B1759D74-AAB1-4A0B-85D9-C9239168ED0C}" type="pres">
      <dgm:prSet presAssocID="{4C129560-083A-47FB-92FC-F10084B2CDE8}" presName="composite" presStyleCnt="0"/>
      <dgm:spPr/>
    </dgm:pt>
    <dgm:pt modelId="{DD2D6F20-47EC-4FF4-BD29-6345239034B7}" type="pres">
      <dgm:prSet presAssocID="{4C129560-083A-47FB-92FC-F10084B2CDE8}" presName="parentText" presStyleLbl="alignNode1" presStyleIdx="2" presStyleCnt="5">
        <dgm:presLayoutVars>
          <dgm:chMax val="1"/>
          <dgm:bulletEnabled val="1"/>
        </dgm:presLayoutVars>
      </dgm:prSet>
      <dgm:spPr/>
    </dgm:pt>
    <dgm:pt modelId="{66141D83-998D-4585-B390-1C44630686D8}" type="pres">
      <dgm:prSet presAssocID="{4C129560-083A-47FB-92FC-F10084B2CDE8}" presName="descendantText" presStyleLbl="alignAcc1" presStyleIdx="2" presStyleCnt="5">
        <dgm:presLayoutVars>
          <dgm:bulletEnabled val="1"/>
        </dgm:presLayoutVars>
      </dgm:prSet>
      <dgm:spPr/>
    </dgm:pt>
    <dgm:pt modelId="{FA11BD1D-6CF8-46A2-8F2B-237612C057AF}" type="pres">
      <dgm:prSet presAssocID="{7C2BF471-C35D-45E3-AA03-7F5BECA4145C}" presName="sp" presStyleCnt="0"/>
      <dgm:spPr/>
    </dgm:pt>
    <dgm:pt modelId="{F2C3FA4A-4749-4D6B-A267-6B1BCD5070D1}" type="pres">
      <dgm:prSet presAssocID="{5B27AC94-170A-45DC-BE38-1E83394997A5}" presName="composite" presStyleCnt="0"/>
      <dgm:spPr/>
    </dgm:pt>
    <dgm:pt modelId="{3E3BFEB0-72DA-4D64-A1F9-CD1240382030}" type="pres">
      <dgm:prSet presAssocID="{5B27AC94-170A-45DC-BE38-1E83394997A5}" presName="parentText" presStyleLbl="alignNode1" presStyleIdx="3" presStyleCnt="5">
        <dgm:presLayoutVars>
          <dgm:chMax val="1"/>
          <dgm:bulletEnabled val="1"/>
        </dgm:presLayoutVars>
      </dgm:prSet>
      <dgm:spPr/>
    </dgm:pt>
    <dgm:pt modelId="{AD9A512C-CD40-4683-8777-CF507846EBF3}" type="pres">
      <dgm:prSet presAssocID="{5B27AC94-170A-45DC-BE38-1E83394997A5}" presName="descendantText" presStyleLbl="alignAcc1" presStyleIdx="3" presStyleCnt="5">
        <dgm:presLayoutVars>
          <dgm:bulletEnabled val="1"/>
        </dgm:presLayoutVars>
      </dgm:prSet>
      <dgm:spPr/>
    </dgm:pt>
    <dgm:pt modelId="{9848F716-54C7-4243-AEB7-3C72A3B21699}" type="pres">
      <dgm:prSet presAssocID="{FF7729D9-9AC5-44C3-B0B4-10EBFCF0A304}" presName="sp" presStyleCnt="0"/>
      <dgm:spPr/>
    </dgm:pt>
    <dgm:pt modelId="{702FCA70-BB17-4BAC-88CE-292A55E5E14B}" type="pres">
      <dgm:prSet presAssocID="{43348A34-C16E-4C7D-914F-21627E1CF05B}" presName="composite" presStyleCnt="0"/>
      <dgm:spPr/>
    </dgm:pt>
    <dgm:pt modelId="{BB13E146-9A6A-44B9-BD32-85E391F40F22}" type="pres">
      <dgm:prSet presAssocID="{43348A34-C16E-4C7D-914F-21627E1CF05B}" presName="parentText" presStyleLbl="alignNode1" presStyleIdx="4" presStyleCnt="5">
        <dgm:presLayoutVars>
          <dgm:chMax val="1"/>
          <dgm:bulletEnabled val="1"/>
        </dgm:presLayoutVars>
      </dgm:prSet>
      <dgm:spPr/>
    </dgm:pt>
    <dgm:pt modelId="{A5B04856-B5EC-491A-A109-EA9B2253C47E}" type="pres">
      <dgm:prSet presAssocID="{43348A34-C16E-4C7D-914F-21627E1CF05B}" presName="descendantText" presStyleLbl="alignAcc1" presStyleIdx="4" presStyleCnt="5">
        <dgm:presLayoutVars>
          <dgm:bulletEnabled val="1"/>
        </dgm:presLayoutVars>
      </dgm:prSet>
      <dgm:spPr/>
    </dgm:pt>
  </dgm:ptLst>
  <dgm:cxnLst>
    <dgm:cxn modelId="{0B190005-275A-43F2-93A0-FDDE5E14A50B}" srcId="{CA9958A7-6172-4D0F-A3A9-798D45D99D0C}" destId="{90B69255-0F5E-4A2B-B0F6-B0EA2F1DB746}" srcOrd="0" destOrd="0" parTransId="{1FBEAA16-F685-40D2-9DB2-CA501CAE9A2A}" sibTransId="{FFD9636B-AE50-4C0C-8189-C2319A986CCB}"/>
    <dgm:cxn modelId="{1FD19E08-12B3-46E2-9D27-4AE68F603D5D}" srcId="{368708C8-0906-450C-AA94-289EC67A23C3}" destId="{3C09845B-E7A4-4C26-8292-CA639C7610CC}" srcOrd="3" destOrd="0" parTransId="{5C07E946-ED02-43EB-A756-207CD0990355}" sibTransId="{F77A12C4-77D2-4C78-A26C-D67935CE4DE3}"/>
    <dgm:cxn modelId="{50E8E415-EE38-4648-9C73-EB3161909CC8}" type="presOf" srcId="{A30A51DC-A931-4038-AAA1-BE1CE5B82E54}" destId="{AD9A512C-CD40-4683-8777-CF507846EBF3}" srcOrd="0" destOrd="1" presId="urn:microsoft.com/office/officeart/2005/8/layout/chevron2"/>
    <dgm:cxn modelId="{40E15418-5D31-48B6-BC86-B7979B3F892B}" type="presOf" srcId="{312B3281-E27C-489B-8907-8AFDD2B19AC2}" destId="{AD9A512C-CD40-4683-8777-CF507846EBF3}" srcOrd="0" destOrd="0" presId="urn:microsoft.com/office/officeart/2005/8/layout/chevron2"/>
    <dgm:cxn modelId="{10EDB11C-0E87-49C4-A004-ED68B8646DDA}" srcId="{43348A34-C16E-4C7D-914F-21627E1CF05B}" destId="{E90DF0BF-41D3-48E8-A352-1C2184F1CB24}" srcOrd="0" destOrd="0" parTransId="{10251AEA-5589-4D8B-AD3A-75974EAD3BE7}" sibTransId="{7D00F179-A2AE-4ABE-9407-06DF9893A85F}"/>
    <dgm:cxn modelId="{4583641E-DC03-4B35-8132-2593EF35C597}" type="presOf" srcId="{E4B09607-563B-451B-8231-386447172429}" destId="{6BA963B2-D530-4A7A-9F1F-1C3A22630D5C}" srcOrd="0" destOrd="0" presId="urn:microsoft.com/office/officeart/2005/8/layout/chevron2"/>
    <dgm:cxn modelId="{663E6E21-DF3F-4F04-9EDE-2E794FF157E6}" srcId="{368708C8-0906-450C-AA94-289EC67A23C3}" destId="{4EB4195C-45BF-4AA6-9130-0347563E60CF}" srcOrd="2" destOrd="0" parTransId="{04E9AD55-C72D-4E31-9DA5-CA40633C4D32}" sibTransId="{2092D471-2260-4593-AFE1-3ACE9E13820C}"/>
    <dgm:cxn modelId="{AC727323-EB17-4FD8-BA85-3B87F7C051F4}" type="presOf" srcId="{82B0285C-77BF-4016-BF39-11E4F9FB1B9B}" destId="{FF9B2A9D-A3E3-48E3-84A4-7C0D56549D68}" srcOrd="0" destOrd="2" presId="urn:microsoft.com/office/officeart/2005/8/layout/chevron2"/>
    <dgm:cxn modelId="{D596F129-9F1E-4AFA-88E0-9837F2451E86}" type="presOf" srcId="{E90DF0BF-41D3-48E8-A352-1C2184F1CB24}" destId="{A5B04856-B5EC-491A-A109-EA9B2253C47E}" srcOrd="0" destOrd="0" presId="urn:microsoft.com/office/officeart/2005/8/layout/chevron2"/>
    <dgm:cxn modelId="{B3E9A335-8095-40D6-A595-D8B0244EBF1F}" type="presOf" srcId="{5B27AC94-170A-45DC-BE38-1E83394997A5}" destId="{3E3BFEB0-72DA-4D64-A1F9-CD1240382030}" srcOrd="0" destOrd="0" presId="urn:microsoft.com/office/officeart/2005/8/layout/chevron2"/>
    <dgm:cxn modelId="{0EB6433E-8522-41B2-9A0C-223A421648FD}" type="presOf" srcId="{0F5DB2AF-29D3-4A89-9293-BCB839B86B32}" destId="{66141D83-998D-4585-B390-1C44630686D8}" srcOrd="0" destOrd="0" presId="urn:microsoft.com/office/officeart/2005/8/layout/chevron2"/>
    <dgm:cxn modelId="{5130AE3F-8C32-49DF-8610-2423868C380D}" type="presOf" srcId="{5D26E13C-009B-43E2-8F0C-6DA0A1CA506A}" destId="{66141D83-998D-4585-B390-1C44630686D8}" srcOrd="0" destOrd="1" presId="urn:microsoft.com/office/officeart/2005/8/layout/chevron2"/>
    <dgm:cxn modelId="{6F603440-1EBC-4F36-A04F-174908539D08}" type="presOf" srcId="{BCF7634B-BC8D-4857-A38C-C717C371AC4D}" destId="{FF9B2A9D-A3E3-48E3-84A4-7C0D56549D68}" srcOrd="0" destOrd="1" presId="urn:microsoft.com/office/officeart/2005/8/layout/chevron2"/>
    <dgm:cxn modelId="{8516105D-05E7-453E-9E5C-872B5ACBB6E1}" type="presOf" srcId="{4EB4195C-45BF-4AA6-9130-0347563E60CF}" destId="{E16A1F5C-A617-4638-B972-53FAE06B815C}" srcOrd="0" destOrd="2" presId="urn:microsoft.com/office/officeart/2005/8/layout/chevron2"/>
    <dgm:cxn modelId="{63D5EF5F-F49D-4E6C-ACE6-ABBE8599C48B}" srcId="{E4B09607-563B-451B-8231-386447172429}" destId="{4C129560-083A-47FB-92FC-F10084B2CDE8}" srcOrd="2" destOrd="0" parTransId="{BBDA0C8E-4208-40A6-AEE3-C48EFA738FFB}" sibTransId="{7C2BF471-C35D-45E3-AA03-7F5BECA4145C}"/>
    <dgm:cxn modelId="{45544763-41D1-4883-9C8B-213DE41ED893}" type="presOf" srcId="{43348A34-C16E-4C7D-914F-21627E1CF05B}" destId="{BB13E146-9A6A-44B9-BD32-85E391F40F22}" srcOrd="0" destOrd="0" presId="urn:microsoft.com/office/officeart/2005/8/layout/chevron2"/>
    <dgm:cxn modelId="{A8E2064A-E788-4783-A543-4418C07A9E17}" type="presOf" srcId="{DBF62B18-B1B3-479C-8060-03B40B03F202}" destId="{E16A1F5C-A617-4638-B972-53FAE06B815C}" srcOrd="0" destOrd="1" presId="urn:microsoft.com/office/officeart/2005/8/layout/chevron2"/>
    <dgm:cxn modelId="{1E03E66C-1AEB-4C20-9B60-5638D12DE0A8}" type="presOf" srcId="{FF8F612A-F897-4873-8EEF-A9AEA63441B3}" destId="{FF9B2A9D-A3E3-48E3-84A4-7C0D56549D68}" srcOrd="0" destOrd="3" presId="urn:microsoft.com/office/officeart/2005/8/layout/chevron2"/>
    <dgm:cxn modelId="{207E446D-F24C-4376-B532-CCF810965D6C}" type="presOf" srcId="{3C09845B-E7A4-4C26-8292-CA639C7610CC}" destId="{E16A1F5C-A617-4638-B972-53FAE06B815C}" srcOrd="0" destOrd="3" presId="urn:microsoft.com/office/officeart/2005/8/layout/chevron2"/>
    <dgm:cxn modelId="{9A28CE73-1BBB-4FC3-91CE-A3E6D51EF67B}" srcId="{E4B09607-563B-451B-8231-386447172429}" destId="{CA9958A7-6172-4D0F-A3A9-798D45D99D0C}" srcOrd="1" destOrd="0" parTransId="{14ECC807-19BE-4FFE-9C6C-A858EB7CBB53}" sibTransId="{B40938AC-7D20-46EE-9EDB-68A73F4C4B18}"/>
    <dgm:cxn modelId="{AC64D654-7A20-4B0D-8DB3-C931E41EA5C7}" srcId="{5B27AC94-170A-45DC-BE38-1E83394997A5}" destId="{312B3281-E27C-489B-8907-8AFDD2B19AC2}" srcOrd="0" destOrd="0" parTransId="{2AA0EB64-EB75-4852-9269-00393B0E5437}" sibTransId="{F0CAECEF-0C7C-483D-A20D-CD75DA3DE5CB}"/>
    <dgm:cxn modelId="{A42F6678-3A73-48EE-9C55-8D2E203B519C}" srcId="{CA9958A7-6172-4D0F-A3A9-798D45D99D0C}" destId="{FF8F612A-F897-4873-8EEF-A9AEA63441B3}" srcOrd="3" destOrd="0" parTransId="{98AFDDD0-CA14-4D7F-9D74-1367318CF257}" sibTransId="{D1A1670F-8A6D-4977-957A-942F956C3D15}"/>
    <dgm:cxn modelId="{661B3082-1D25-42AE-AAD2-5EC412C0F808}" srcId="{368708C8-0906-450C-AA94-289EC67A23C3}" destId="{984C9DCC-5066-4B5D-B0F4-3AA55BBFF343}" srcOrd="0" destOrd="0" parTransId="{141E0B45-CFDC-4DAE-8F7C-C57BDD628DE6}" sibTransId="{E02A3450-B65D-4C6F-90E0-E6FB902AFDAF}"/>
    <dgm:cxn modelId="{3C2CFA8B-AD28-46C6-970E-3612BD13036B}" srcId="{368708C8-0906-450C-AA94-289EC67A23C3}" destId="{DBF62B18-B1B3-479C-8060-03B40B03F202}" srcOrd="1" destOrd="0" parTransId="{A9EC6573-DEC4-4973-9ADD-BD7B0116DFA9}" sibTransId="{DEA64F0A-E832-4892-BAC4-552F9EFAE221}"/>
    <dgm:cxn modelId="{135D548C-38DA-4B0C-8E65-63185481F4C2}" type="presOf" srcId="{90B69255-0F5E-4A2B-B0F6-B0EA2F1DB746}" destId="{FF9B2A9D-A3E3-48E3-84A4-7C0D56549D68}" srcOrd="0" destOrd="0" presId="urn:microsoft.com/office/officeart/2005/8/layout/chevron2"/>
    <dgm:cxn modelId="{9F893E8F-44A1-4152-886C-8F4CBA01C057}" type="presOf" srcId="{984C9DCC-5066-4B5D-B0F4-3AA55BBFF343}" destId="{E16A1F5C-A617-4638-B972-53FAE06B815C}" srcOrd="0" destOrd="0" presId="urn:microsoft.com/office/officeart/2005/8/layout/chevron2"/>
    <dgm:cxn modelId="{22B7DD95-28D5-40C9-BD09-D7B931F0B23A}" type="presOf" srcId="{368708C8-0906-450C-AA94-289EC67A23C3}" destId="{3791FAAE-64FB-4433-932B-B952E61FF6E1}" srcOrd="0" destOrd="0" presId="urn:microsoft.com/office/officeart/2005/8/layout/chevron2"/>
    <dgm:cxn modelId="{E73745A4-25BC-454D-AAA4-082BF44B522A}" srcId="{4C129560-083A-47FB-92FC-F10084B2CDE8}" destId="{0F5DB2AF-29D3-4A89-9293-BCB839B86B32}" srcOrd="0" destOrd="0" parTransId="{455F808E-3B5F-4295-8C6B-68FDC13F1996}" sibTransId="{DBD7436C-B5E7-454E-B59F-066E4C67DC13}"/>
    <dgm:cxn modelId="{FC87C7A9-9172-4640-824D-59B6EBCAEA11}" type="presOf" srcId="{647ECD39-2F28-419D-80FE-CF397664194F}" destId="{A5B04856-B5EC-491A-A109-EA9B2253C47E}" srcOrd="0" destOrd="1" presId="urn:microsoft.com/office/officeart/2005/8/layout/chevron2"/>
    <dgm:cxn modelId="{693E40AC-FE9E-4405-9CEC-A5EBC4170ABA}" srcId="{CA9958A7-6172-4D0F-A3A9-798D45D99D0C}" destId="{BCF7634B-BC8D-4857-A38C-C717C371AC4D}" srcOrd="1" destOrd="0" parTransId="{11015581-605B-482E-875C-59912E54B5B8}" sibTransId="{96DA0111-94EC-43E4-A5CA-13D55D43871A}"/>
    <dgm:cxn modelId="{513593AE-725D-488E-9200-D8258837E2ED}" srcId="{CA9958A7-6172-4D0F-A3A9-798D45D99D0C}" destId="{82B0285C-77BF-4016-BF39-11E4F9FB1B9B}" srcOrd="2" destOrd="0" parTransId="{613116EC-CAE5-4816-A401-9EEFF599EA89}" sibTransId="{36338DAA-22C9-4C89-B39E-83E025BEA54E}"/>
    <dgm:cxn modelId="{0F5125B1-0492-48C7-B307-6AE0D64D6527}" type="presOf" srcId="{CA9958A7-6172-4D0F-A3A9-798D45D99D0C}" destId="{5399997F-5638-4C7D-B9FD-E6661DBFC4EB}" srcOrd="0" destOrd="0" presId="urn:microsoft.com/office/officeart/2005/8/layout/chevron2"/>
    <dgm:cxn modelId="{2FB637B6-698C-4968-A8BE-A3A5712B6747}" srcId="{43348A34-C16E-4C7D-914F-21627E1CF05B}" destId="{647ECD39-2F28-419D-80FE-CF397664194F}" srcOrd="1" destOrd="0" parTransId="{A2F2C28F-F2CD-4DED-A0A9-029984EE8885}" sibTransId="{8CA730B6-A124-4D92-8854-0245BC4D6989}"/>
    <dgm:cxn modelId="{D4623CBF-3EF1-4169-B806-C007683C1ADA}" srcId="{4C129560-083A-47FB-92FC-F10084B2CDE8}" destId="{5D26E13C-009B-43E2-8F0C-6DA0A1CA506A}" srcOrd="1" destOrd="0" parTransId="{FA9E3219-68C1-4454-8CE2-BEFF795FDE2C}" sibTransId="{169EF45F-9B01-40BB-B7DE-DA7357FBCE31}"/>
    <dgm:cxn modelId="{82A9BAC0-20C2-4836-BAE2-546163D92EF5}" type="presOf" srcId="{4C129560-083A-47FB-92FC-F10084B2CDE8}" destId="{DD2D6F20-47EC-4FF4-BD29-6345239034B7}" srcOrd="0" destOrd="0" presId="urn:microsoft.com/office/officeart/2005/8/layout/chevron2"/>
    <dgm:cxn modelId="{372332CA-BC0D-43AB-8D35-148E276C7C85}" srcId="{E4B09607-563B-451B-8231-386447172429}" destId="{368708C8-0906-450C-AA94-289EC67A23C3}" srcOrd="0" destOrd="0" parTransId="{F7089A46-4088-430C-BA47-CCEA63A22B3C}" sibTransId="{DA8BEB82-DCF0-449E-96EB-26CC8DD2E5AA}"/>
    <dgm:cxn modelId="{DDC466CF-0861-421B-B47A-F1B3244BC05B}" srcId="{E4B09607-563B-451B-8231-386447172429}" destId="{5B27AC94-170A-45DC-BE38-1E83394997A5}" srcOrd="3" destOrd="0" parTransId="{47575DB6-2872-4A56-90F4-1F8C42633104}" sibTransId="{FF7729D9-9AC5-44C3-B0B4-10EBFCF0A304}"/>
    <dgm:cxn modelId="{5A2344D3-4111-4C0F-AF2B-D6248AC0B13C}" srcId="{5B27AC94-170A-45DC-BE38-1E83394997A5}" destId="{A30A51DC-A931-4038-AAA1-BE1CE5B82E54}" srcOrd="1" destOrd="0" parTransId="{E747D23B-D0F2-4D84-A2F3-8F07C214A0A0}" sibTransId="{81E6030D-554C-419B-9E52-08E1DC6A12E1}"/>
    <dgm:cxn modelId="{C1F4C2E9-CFB4-4184-BEC3-744726400AE5}" srcId="{E4B09607-563B-451B-8231-386447172429}" destId="{43348A34-C16E-4C7D-914F-21627E1CF05B}" srcOrd="4" destOrd="0" parTransId="{8051E4CF-AE90-4707-953F-59566D888D80}" sibTransId="{D3BB6AA1-7529-4A1E-BD77-4100D1BF67F7}"/>
    <dgm:cxn modelId="{2F66BA1F-6169-43B5-A996-BECC5A5AF876}" type="presParOf" srcId="{6BA963B2-D530-4A7A-9F1F-1C3A22630D5C}" destId="{6BD0395A-12B4-4BA2-BD34-0065A66C0B4A}" srcOrd="0" destOrd="0" presId="urn:microsoft.com/office/officeart/2005/8/layout/chevron2"/>
    <dgm:cxn modelId="{1389ED68-1587-4ECD-873B-386E75F97948}" type="presParOf" srcId="{6BD0395A-12B4-4BA2-BD34-0065A66C0B4A}" destId="{3791FAAE-64FB-4433-932B-B952E61FF6E1}" srcOrd="0" destOrd="0" presId="urn:microsoft.com/office/officeart/2005/8/layout/chevron2"/>
    <dgm:cxn modelId="{E0073543-1244-4107-A41C-2E09CE2B88A8}" type="presParOf" srcId="{6BD0395A-12B4-4BA2-BD34-0065A66C0B4A}" destId="{E16A1F5C-A617-4638-B972-53FAE06B815C}" srcOrd="1" destOrd="0" presId="urn:microsoft.com/office/officeart/2005/8/layout/chevron2"/>
    <dgm:cxn modelId="{E56A0BFD-E82C-4B62-8ED1-E169CB73FDA4}" type="presParOf" srcId="{6BA963B2-D530-4A7A-9F1F-1C3A22630D5C}" destId="{54EBCABA-DCDB-4127-96AF-A0029F084F41}" srcOrd="1" destOrd="0" presId="urn:microsoft.com/office/officeart/2005/8/layout/chevron2"/>
    <dgm:cxn modelId="{9CD933B8-52AF-49F4-A5C8-7B54E9E9EB2E}" type="presParOf" srcId="{6BA963B2-D530-4A7A-9F1F-1C3A22630D5C}" destId="{274B1BD7-FD3C-40FD-BF9C-896D2298DA85}" srcOrd="2" destOrd="0" presId="urn:microsoft.com/office/officeart/2005/8/layout/chevron2"/>
    <dgm:cxn modelId="{3F6387E0-F97B-4DA2-A0B5-31F4B701B188}" type="presParOf" srcId="{274B1BD7-FD3C-40FD-BF9C-896D2298DA85}" destId="{5399997F-5638-4C7D-B9FD-E6661DBFC4EB}" srcOrd="0" destOrd="0" presId="urn:microsoft.com/office/officeart/2005/8/layout/chevron2"/>
    <dgm:cxn modelId="{9C27E7B5-498E-44DF-9A22-6CCF4D17F9AB}" type="presParOf" srcId="{274B1BD7-FD3C-40FD-BF9C-896D2298DA85}" destId="{FF9B2A9D-A3E3-48E3-84A4-7C0D56549D68}" srcOrd="1" destOrd="0" presId="urn:microsoft.com/office/officeart/2005/8/layout/chevron2"/>
    <dgm:cxn modelId="{BF25FB2A-E953-47DE-9CF6-7DB1ABDF8C47}" type="presParOf" srcId="{6BA963B2-D530-4A7A-9F1F-1C3A22630D5C}" destId="{5CA35057-3BB3-45D6-896E-EDAB02BA375D}" srcOrd="3" destOrd="0" presId="urn:microsoft.com/office/officeart/2005/8/layout/chevron2"/>
    <dgm:cxn modelId="{6937B7A2-93DA-4788-A706-8664DFCCE341}" type="presParOf" srcId="{6BA963B2-D530-4A7A-9F1F-1C3A22630D5C}" destId="{B1759D74-AAB1-4A0B-85D9-C9239168ED0C}" srcOrd="4" destOrd="0" presId="urn:microsoft.com/office/officeart/2005/8/layout/chevron2"/>
    <dgm:cxn modelId="{BE4FAB93-CFCD-4AFF-A819-B8A6EF10079B}" type="presParOf" srcId="{B1759D74-AAB1-4A0B-85D9-C9239168ED0C}" destId="{DD2D6F20-47EC-4FF4-BD29-6345239034B7}" srcOrd="0" destOrd="0" presId="urn:microsoft.com/office/officeart/2005/8/layout/chevron2"/>
    <dgm:cxn modelId="{3FCE05CF-269E-4E53-BB1B-A5CD7EF2DD68}" type="presParOf" srcId="{B1759D74-AAB1-4A0B-85D9-C9239168ED0C}" destId="{66141D83-998D-4585-B390-1C44630686D8}" srcOrd="1" destOrd="0" presId="urn:microsoft.com/office/officeart/2005/8/layout/chevron2"/>
    <dgm:cxn modelId="{E58FABAE-374D-45C5-95C7-3CDB23BF8815}" type="presParOf" srcId="{6BA963B2-D530-4A7A-9F1F-1C3A22630D5C}" destId="{FA11BD1D-6CF8-46A2-8F2B-237612C057AF}" srcOrd="5" destOrd="0" presId="urn:microsoft.com/office/officeart/2005/8/layout/chevron2"/>
    <dgm:cxn modelId="{2A8BCEE2-8485-4C18-A7B8-9285D8A08EB7}" type="presParOf" srcId="{6BA963B2-D530-4A7A-9F1F-1C3A22630D5C}" destId="{F2C3FA4A-4749-4D6B-A267-6B1BCD5070D1}" srcOrd="6" destOrd="0" presId="urn:microsoft.com/office/officeart/2005/8/layout/chevron2"/>
    <dgm:cxn modelId="{F5C5FD66-677D-4BEE-BB84-7BAE79D79AE1}" type="presParOf" srcId="{F2C3FA4A-4749-4D6B-A267-6B1BCD5070D1}" destId="{3E3BFEB0-72DA-4D64-A1F9-CD1240382030}" srcOrd="0" destOrd="0" presId="urn:microsoft.com/office/officeart/2005/8/layout/chevron2"/>
    <dgm:cxn modelId="{8314A1E7-D37A-4DD0-8FB7-8101D348D369}" type="presParOf" srcId="{F2C3FA4A-4749-4D6B-A267-6B1BCD5070D1}" destId="{AD9A512C-CD40-4683-8777-CF507846EBF3}" srcOrd="1" destOrd="0" presId="urn:microsoft.com/office/officeart/2005/8/layout/chevron2"/>
    <dgm:cxn modelId="{C6F08E1A-194F-4793-BB52-7766841F59B0}" type="presParOf" srcId="{6BA963B2-D530-4A7A-9F1F-1C3A22630D5C}" destId="{9848F716-54C7-4243-AEB7-3C72A3B21699}" srcOrd="7" destOrd="0" presId="urn:microsoft.com/office/officeart/2005/8/layout/chevron2"/>
    <dgm:cxn modelId="{B5C27228-25AE-4E1D-9412-D07410808603}" type="presParOf" srcId="{6BA963B2-D530-4A7A-9F1F-1C3A22630D5C}" destId="{702FCA70-BB17-4BAC-88CE-292A55E5E14B}" srcOrd="8" destOrd="0" presId="urn:microsoft.com/office/officeart/2005/8/layout/chevron2"/>
    <dgm:cxn modelId="{FF233904-8AA0-46DA-BAF0-96AD75BECFA1}" type="presParOf" srcId="{702FCA70-BB17-4BAC-88CE-292A55E5E14B}" destId="{BB13E146-9A6A-44B9-BD32-85E391F40F22}" srcOrd="0" destOrd="0" presId="urn:microsoft.com/office/officeart/2005/8/layout/chevron2"/>
    <dgm:cxn modelId="{04677270-CB01-4444-859C-66AB393C25D3}" type="presParOf" srcId="{702FCA70-BB17-4BAC-88CE-292A55E5E14B}" destId="{A5B04856-B5EC-491A-A109-EA9B2253C47E}"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B09607-563B-451B-8231-386447172429}"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368708C8-0906-450C-AA94-289EC67A23C3}">
      <dgm:prSet phldrT="[Text]" custT="1"/>
      <dgm:spPr/>
      <dgm:t>
        <a:bodyPr/>
        <a:lstStyle/>
        <a:p>
          <a:r>
            <a:rPr lang="en-US" sz="1000" dirty="0"/>
            <a:t>Importing &amp; Installing Libraries</a:t>
          </a:r>
          <a:endParaRPr lang="en-IN" sz="1000" dirty="0"/>
        </a:p>
      </dgm:t>
    </dgm:pt>
    <dgm:pt modelId="{F7089A46-4088-430C-BA47-CCEA63A22B3C}" type="parTrans" cxnId="{372332CA-BC0D-43AB-8D35-148E276C7C85}">
      <dgm:prSet/>
      <dgm:spPr/>
      <dgm:t>
        <a:bodyPr/>
        <a:lstStyle/>
        <a:p>
          <a:endParaRPr lang="en-IN"/>
        </a:p>
      </dgm:t>
    </dgm:pt>
    <dgm:pt modelId="{DA8BEB82-DCF0-449E-96EB-26CC8DD2E5AA}" type="sibTrans" cxnId="{372332CA-BC0D-43AB-8D35-148E276C7C85}">
      <dgm:prSet/>
      <dgm:spPr/>
      <dgm:t>
        <a:bodyPr/>
        <a:lstStyle/>
        <a:p>
          <a:endParaRPr lang="en-IN"/>
        </a:p>
      </dgm:t>
    </dgm:pt>
    <dgm:pt modelId="{B352A367-F34A-4DF2-98C6-2E53A18E7D98}">
      <dgm:prSet phldrT="[Text]" custT="1"/>
      <dgm:spPr/>
      <dgm:t>
        <a:bodyPr/>
        <a:lstStyle/>
        <a:p>
          <a:r>
            <a:rPr lang="en-US" sz="1100" dirty="0"/>
            <a:t>Beautiful Soup</a:t>
          </a:r>
          <a:endParaRPr lang="en-IN" sz="1100" dirty="0"/>
        </a:p>
      </dgm:t>
    </dgm:pt>
    <dgm:pt modelId="{D7953A1A-B407-4E1A-AB21-8269C9532E30}" type="sibTrans" cxnId="{94ABFD55-672F-44D5-8CD4-B4B8BA70C2F9}">
      <dgm:prSet/>
      <dgm:spPr/>
      <dgm:t>
        <a:bodyPr/>
        <a:lstStyle/>
        <a:p>
          <a:endParaRPr lang="en-IN"/>
        </a:p>
      </dgm:t>
    </dgm:pt>
    <dgm:pt modelId="{123A787A-95BA-441F-9958-96DCF9415E06}" type="parTrans" cxnId="{94ABFD55-672F-44D5-8CD4-B4B8BA70C2F9}">
      <dgm:prSet/>
      <dgm:spPr/>
      <dgm:t>
        <a:bodyPr/>
        <a:lstStyle/>
        <a:p>
          <a:endParaRPr lang="en-IN"/>
        </a:p>
      </dgm:t>
    </dgm:pt>
    <dgm:pt modelId="{984C9DCC-5066-4B5D-B0F4-3AA55BBFF343}">
      <dgm:prSet phldrT="[Text]" custT="1"/>
      <dgm:spPr/>
      <dgm:t>
        <a:bodyPr/>
        <a:lstStyle/>
        <a:p>
          <a:r>
            <a:rPr lang="en-US" sz="1100" dirty="0"/>
            <a:t>Requests</a:t>
          </a:r>
          <a:endParaRPr lang="en-IN" sz="1100" dirty="0"/>
        </a:p>
      </dgm:t>
    </dgm:pt>
    <dgm:pt modelId="{E02A3450-B65D-4C6F-90E0-E6FB902AFDAF}" type="sibTrans" cxnId="{661B3082-1D25-42AE-AAD2-5EC412C0F808}">
      <dgm:prSet/>
      <dgm:spPr/>
      <dgm:t>
        <a:bodyPr/>
        <a:lstStyle/>
        <a:p>
          <a:endParaRPr lang="en-IN"/>
        </a:p>
      </dgm:t>
    </dgm:pt>
    <dgm:pt modelId="{141E0B45-CFDC-4DAE-8F7C-C57BDD628DE6}" type="parTrans" cxnId="{661B3082-1D25-42AE-AAD2-5EC412C0F808}">
      <dgm:prSet/>
      <dgm:spPr/>
      <dgm:t>
        <a:bodyPr/>
        <a:lstStyle/>
        <a:p>
          <a:endParaRPr lang="en-IN"/>
        </a:p>
      </dgm:t>
    </dgm:pt>
    <dgm:pt modelId="{DBF62B18-B1B3-479C-8060-03B40B03F202}">
      <dgm:prSet phldrT="[Text]" custT="1"/>
      <dgm:spPr/>
      <dgm:t>
        <a:bodyPr/>
        <a:lstStyle/>
        <a:p>
          <a:r>
            <a:rPr lang="en-US" sz="1100" dirty="0"/>
            <a:t>Pandas</a:t>
          </a:r>
          <a:endParaRPr lang="en-IN" sz="1100" dirty="0"/>
        </a:p>
      </dgm:t>
    </dgm:pt>
    <dgm:pt modelId="{DEA64F0A-E832-4892-BAC4-552F9EFAE221}" type="sibTrans" cxnId="{3C2CFA8B-AD28-46C6-970E-3612BD13036B}">
      <dgm:prSet/>
      <dgm:spPr/>
      <dgm:t>
        <a:bodyPr/>
        <a:lstStyle/>
        <a:p>
          <a:endParaRPr lang="en-IN"/>
        </a:p>
      </dgm:t>
    </dgm:pt>
    <dgm:pt modelId="{A9EC6573-DEC4-4973-9ADD-BD7B0116DFA9}" type="parTrans" cxnId="{3C2CFA8B-AD28-46C6-970E-3612BD13036B}">
      <dgm:prSet/>
      <dgm:spPr/>
      <dgm:t>
        <a:bodyPr/>
        <a:lstStyle/>
        <a:p>
          <a:endParaRPr lang="en-IN"/>
        </a:p>
      </dgm:t>
    </dgm:pt>
    <dgm:pt modelId="{E3CA2659-5305-4456-BB95-AAB68A19C451}">
      <dgm:prSet phldrT="[Text]" custT="1"/>
      <dgm:spPr/>
      <dgm:t>
        <a:bodyPr/>
        <a:lstStyle/>
        <a:p>
          <a:r>
            <a:rPr lang="en-US" sz="1100" dirty="0" err="1"/>
            <a:t>Unicodedata</a:t>
          </a:r>
          <a:endParaRPr lang="en-IN" sz="1100" dirty="0"/>
        </a:p>
      </dgm:t>
    </dgm:pt>
    <dgm:pt modelId="{6F9B9170-F8DC-4C8D-BE50-09861F7B4D17}" type="sibTrans" cxnId="{3D2BD09F-BA8A-4BCB-A706-DEF47FEEA80B}">
      <dgm:prSet/>
      <dgm:spPr/>
      <dgm:t>
        <a:bodyPr/>
        <a:lstStyle/>
        <a:p>
          <a:endParaRPr lang="en-IN"/>
        </a:p>
      </dgm:t>
    </dgm:pt>
    <dgm:pt modelId="{4A51A4F0-285A-4440-80DB-DC8C987B366B}" type="parTrans" cxnId="{3D2BD09F-BA8A-4BCB-A706-DEF47FEEA80B}">
      <dgm:prSet/>
      <dgm:spPr/>
      <dgm:t>
        <a:bodyPr/>
        <a:lstStyle/>
        <a:p>
          <a:endParaRPr lang="en-IN"/>
        </a:p>
      </dgm:t>
    </dgm:pt>
    <dgm:pt modelId="{6296ABFF-5F10-4C15-8E54-6AE84B2194AC}">
      <dgm:prSet phldrT="[Text]" custT="1"/>
      <dgm:spPr/>
      <dgm:t>
        <a:bodyPr/>
        <a:lstStyle/>
        <a:p>
          <a:r>
            <a:rPr lang="en-US" sz="1100" dirty="0"/>
            <a:t>re</a:t>
          </a:r>
          <a:endParaRPr lang="en-IN" sz="1100" dirty="0"/>
        </a:p>
      </dgm:t>
    </dgm:pt>
    <dgm:pt modelId="{76086D54-274D-4367-AF1F-A22064008B91}" type="sibTrans" cxnId="{B5AC3496-331B-4EA3-A4C8-D437C24BAF1F}">
      <dgm:prSet/>
      <dgm:spPr/>
      <dgm:t>
        <a:bodyPr/>
        <a:lstStyle/>
        <a:p>
          <a:endParaRPr lang="en-IN"/>
        </a:p>
      </dgm:t>
    </dgm:pt>
    <dgm:pt modelId="{A20E8FE4-8CFC-405C-AEF9-B4AF52F4FF3D}" type="parTrans" cxnId="{B5AC3496-331B-4EA3-A4C8-D437C24BAF1F}">
      <dgm:prSet/>
      <dgm:spPr/>
      <dgm:t>
        <a:bodyPr/>
        <a:lstStyle/>
        <a:p>
          <a:endParaRPr lang="en-IN"/>
        </a:p>
      </dgm:t>
    </dgm:pt>
    <dgm:pt modelId="{CA9958A7-6172-4D0F-A3A9-798D45D99D0C}">
      <dgm:prSet phldrT="[Text]" custT="1"/>
      <dgm:spPr/>
      <dgm:t>
        <a:bodyPr/>
        <a:lstStyle/>
        <a:p>
          <a:r>
            <a:rPr lang="en-US" sz="1000" dirty="0"/>
            <a:t>Defining Functions to Extract Data</a:t>
          </a:r>
          <a:endParaRPr lang="en-IN" sz="1000" dirty="0"/>
        </a:p>
      </dgm:t>
    </dgm:pt>
    <dgm:pt modelId="{B40938AC-7D20-46EE-9EDB-68A73F4C4B18}" type="sibTrans" cxnId="{9A28CE73-1BBB-4FC3-91CE-A3E6D51EF67B}">
      <dgm:prSet/>
      <dgm:spPr/>
      <dgm:t>
        <a:bodyPr/>
        <a:lstStyle/>
        <a:p>
          <a:endParaRPr lang="en-IN"/>
        </a:p>
      </dgm:t>
    </dgm:pt>
    <dgm:pt modelId="{14ECC807-19BE-4FFE-9C6C-A858EB7CBB53}" type="parTrans" cxnId="{9A28CE73-1BBB-4FC3-91CE-A3E6D51EF67B}">
      <dgm:prSet/>
      <dgm:spPr/>
      <dgm:t>
        <a:bodyPr/>
        <a:lstStyle/>
        <a:p>
          <a:endParaRPr lang="en-IN"/>
        </a:p>
      </dgm:t>
    </dgm:pt>
    <dgm:pt modelId="{90B69255-0F5E-4A2B-B0F6-B0EA2F1DB746}">
      <dgm:prSet phldrT="[Text]" custT="1"/>
      <dgm:spPr/>
      <dgm:t>
        <a:bodyPr/>
        <a:lstStyle/>
        <a:p>
          <a:r>
            <a:rPr lang="en-IN" sz="1100" dirty="0" err="1"/>
            <a:t>date_time</a:t>
          </a:r>
          <a:r>
            <a:rPr lang="en-IN" sz="1100" dirty="0"/>
            <a:t>(</a:t>
          </a:r>
          <a:r>
            <a:rPr lang="en-IN" sz="1100" dirty="0" err="1"/>
            <a:t>table_cells</a:t>
          </a:r>
          <a:r>
            <a:rPr lang="en-IN" sz="1100" dirty="0"/>
            <a:t>)</a:t>
          </a:r>
        </a:p>
      </dgm:t>
    </dgm:pt>
    <dgm:pt modelId="{FFD9636B-AE50-4C0C-8189-C2319A986CCB}" type="sibTrans" cxnId="{0B190005-275A-43F2-93A0-FDDE5E14A50B}">
      <dgm:prSet/>
      <dgm:spPr/>
      <dgm:t>
        <a:bodyPr/>
        <a:lstStyle/>
        <a:p>
          <a:endParaRPr lang="en-IN"/>
        </a:p>
      </dgm:t>
    </dgm:pt>
    <dgm:pt modelId="{1FBEAA16-F685-40D2-9DB2-CA501CAE9A2A}" type="parTrans" cxnId="{0B190005-275A-43F2-93A0-FDDE5E14A50B}">
      <dgm:prSet/>
      <dgm:spPr/>
      <dgm:t>
        <a:bodyPr/>
        <a:lstStyle/>
        <a:p>
          <a:endParaRPr lang="en-IN"/>
        </a:p>
      </dgm:t>
    </dgm:pt>
    <dgm:pt modelId="{BCF7634B-BC8D-4857-A38C-C717C371AC4D}">
      <dgm:prSet phldrT="[Text]" custT="1"/>
      <dgm:spPr/>
      <dgm:t>
        <a:bodyPr/>
        <a:lstStyle/>
        <a:p>
          <a:r>
            <a:rPr lang="en-IN" sz="1100" dirty="0" err="1"/>
            <a:t>booster_version</a:t>
          </a:r>
          <a:r>
            <a:rPr lang="en-IN" sz="1100" dirty="0"/>
            <a:t>(</a:t>
          </a:r>
          <a:r>
            <a:rPr lang="en-IN" sz="1100" dirty="0" err="1"/>
            <a:t>table_cells</a:t>
          </a:r>
          <a:r>
            <a:rPr lang="en-IN" sz="1100" dirty="0"/>
            <a:t>)</a:t>
          </a:r>
        </a:p>
      </dgm:t>
    </dgm:pt>
    <dgm:pt modelId="{96DA0111-94EC-43E4-A5CA-13D55D43871A}" type="sibTrans" cxnId="{693E40AC-FE9E-4405-9CEC-A5EBC4170ABA}">
      <dgm:prSet/>
      <dgm:spPr/>
      <dgm:t>
        <a:bodyPr/>
        <a:lstStyle/>
        <a:p>
          <a:endParaRPr lang="en-IN"/>
        </a:p>
      </dgm:t>
    </dgm:pt>
    <dgm:pt modelId="{11015581-605B-482E-875C-59912E54B5B8}" type="parTrans" cxnId="{693E40AC-FE9E-4405-9CEC-A5EBC4170ABA}">
      <dgm:prSet/>
      <dgm:spPr/>
      <dgm:t>
        <a:bodyPr/>
        <a:lstStyle/>
        <a:p>
          <a:endParaRPr lang="en-IN"/>
        </a:p>
      </dgm:t>
    </dgm:pt>
    <dgm:pt modelId="{82B0285C-77BF-4016-BF39-11E4F9FB1B9B}">
      <dgm:prSet phldrT="[Text]" custT="1"/>
      <dgm:spPr/>
      <dgm:t>
        <a:bodyPr/>
        <a:lstStyle/>
        <a:p>
          <a:r>
            <a:rPr lang="en-IN" sz="1100"/>
            <a:t>landing_status(table_cells)</a:t>
          </a:r>
          <a:endParaRPr lang="en-IN" sz="1100" dirty="0"/>
        </a:p>
      </dgm:t>
    </dgm:pt>
    <dgm:pt modelId="{36338DAA-22C9-4C89-B39E-83E025BEA54E}" type="sibTrans" cxnId="{513593AE-725D-488E-9200-D8258837E2ED}">
      <dgm:prSet/>
      <dgm:spPr/>
      <dgm:t>
        <a:bodyPr/>
        <a:lstStyle/>
        <a:p>
          <a:endParaRPr lang="en-IN"/>
        </a:p>
      </dgm:t>
    </dgm:pt>
    <dgm:pt modelId="{613116EC-CAE5-4816-A401-9EEFF599EA89}" type="parTrans" cxnId="{513593AE-725D-488E-9200-D8258837E2ED}">
      <dgm:prSet/>
      <dgm:spPr/>
      <dgm:t>
        <a:bodyPr/>
        <a:lstStyle/>
        <a:p>
          <a:endParaRPr lang="en-IN"/>
        </a:p>
      </dgm:t>
    </dgm:pt>
    <dgm:pt modelId="{FF8F612A-F897-4873-8EEF-A9AEA63441B3}">
      <dgm:prSet phldrT="[Text]" custT="1"/>
      <dgm:spPr/>
      <dgm:t>
        <a:bodyPr/>
        <a:lstStyle/>
        <a:p>
          <a:r>
            <a:rPr lang="en-IN" sz="1100"/>
            <a:t>get_mass(table_cells)</a:t>
          </a:r>
          <a:endParaRPr lang="en-IN" sz="1100" dirty="0"/>
        </a:p>
      </dgm:t>
    </dgm:pt>
    <dgm:pt modelId="{D1A1670F-8A6D-4977-957A-942F956C3D15}" type="sibTrans" cxnId="{A42F6678-3A73-48EE-9C55-8D2E203B519C}">
      <dgm:prSet/>
      <dgm:spPr/>
      <dgm:t>
        <a:bodyPr/>
        <a:lstStyle/>
        <a:p>
          <a:endParaRPr lang="en-IN"/>
        </a:p>
      </dgm:t>
    </dgm:pt>
    <dgm:pt modelId="{98AFDDD0-CA14-4D7F-9D74-1367318CF257}" type="parTrans" cxnId="{A42F6678-3A73-48EE-9C55-8D2E203B519C}">
      <dgm:prSet/>
      <dgm:spPr/>
      <dgm:t>
        <a:bodyPr/>
        <a:lstStyle/>
        <a:p>
          <a:endParaRPr lang="en-IN"/>
        </a:p>
      </dgm:t>
    </dgm:pt>
    <dgm:pt modelId="{4C129560-083A-47FB-92FC-F10084B2CDE8}">
      <dgm:prSet phldrT="[Text]" custT="1"/>
      <dgm:spPr/>
      <dgm:t>
        <a:bodyPr/>
        <a:lstStyle/>
        <a:p>
          <a:r>
            <a:rPr lang="en-US" sz="1000" dirty="0"/>
            <a:t>Using Requests to get HTML page content</a:t>
          </a:r>
          <a:endParaRPr lang="en-IN" sz="1000" dirty="0"/>
        </a:p>
      </dgm:t>
    </dgm:pt>
    <dgm:pt modelId="{7C2BF471-C35D-45E3-AA03-7F5BECA4145C}" type="sibTrans" cxnId="{63D5EF5F-F49D-4E6C-ACE6-ABBE8599C48B}">
      <dgm:prSet/>
      <dgm:spPr/>
      <dgm:t>
        <a:bodyPr/>
        <a:lstStyle/>
        <a:p>
          <a:endParaRPr lang="en-IN"/>
        </a:p>
      </dgm:t>
    </dgm:pt>
    <dgm:pt modelId="{BBDA0C8E-4208-40A6-AEE3-C48EFA738FFB}" type="parTrans" cxnId="{63D5EF5F-F49D-4E6C-ACE6-ABBE8599C48B}">
      <dgm:prSet/>
      <dgm:spPr/>
      <dgm:t>
        <a:bodyPr/>
        <a:lstStyle/>
        <a:p>
          <a:endParaRPr lang="en-IN"/>
        </a:p>
      </dgm:t>
    </dgm:pt>
    <dgm:pt modelId="{0F5DB2AF-29D3-4A89-9293-BCB839B86B32}">
      <dgm:prSet phldrT="[Text]" custT="1"/>
      <dgm:spPr/>
      <dgm:t>
        <a:bodyPr/>
        <a:lstStyle/>
        <a:p>
          <a:r>
            <a:rPr lang="en-US" sz="1100" dirty="0" err="1"/>
            <a:t>Requests.get</a:t>
          </a:r>
          <a:r>
            <a:rPr lang="en-US" sz="1100" dirty="0"/>
            <a:t>(</a:t>
          </a:r>
          <a:r>
            <a:rPr lang="en-US" sz="1100" dirty="0" err="1"/>
            <a:t>url</a:t>
          </a:r>
          <a:r>
            <a:rPr lang="en-US" sz="1100" dirty="0"/>
            <a:t>)</a:t>
          </a:r>
          <a:endParaRPr lang="en-IN" sz="1100" dirty="0"/>
        </a:p>
      </dgm:t>
    </dgm:pt>
    <dgm:pt modelId="{DBD7436C-B5E7-454E-B59F-066E4C67DC13}" type="sibTrans" cxnId="{E73745A4-25BC-454D-AAA4-082BF44B522A}">
      <dgm:prSet/>
      <dgm:spPr/>
      <dgm:t>
        <a:bodyPr/>
        <a:lstStyle/>
        <a:p>
          <a:endParaRPr lang="en-IN"/>
        </a:p>
      </dgm:t>
    </dgm:pt>
    <dgm:pt modelId="{455F808E-3B5F-4295-8C6B-68FDC13F1996}" type="parTrans" cxnId="{E73745A4-25BC-454D-AAA4-082BF44B522A}">
      <dgm:prSet/>
      <dgm:spPr/>
      <dgm:t>
        <a:bodyPr/>
        <a:lstStyle/>
        <a:p>
          <a:endParaRPr lang="en-IN"/>
        </a:p>
      </dgm:t>
    </dgm:pt>
    <dgm:pt modelId="{5D26E13C-009B-43E2-8F0C-6DA0A1CA506A}">
      <dgm:prSet phldrT="[Text]" custT="1"/>
      <dgm:spPr/>
      <dgm:t>
        <a:bodyPr/>
        <a:lstStyle/>
        <a:p>
          <a:r>
            <a:rPr lang="en-US" sz="1100" dirty="0"/>
            <a:t>Using beautiful soup to extract data from HTML response text</a:t>
          </a:r>
          <a:endParaRPr lang="en-IN" sz="1100" dirty="0"/>
        </a:p>
      </dgm:t>
    </dgm:pt>
    <dgm:pt modelId="{169EF45F-9B01-40BB-B7DE-DA7357FBCE31}" type="sibTrans" cxnId="{D4623CBF-3EF1-4169-B806-C007683C1ADA}">
      <dgm:prSet/>
      <dgm:spPr/>
      <dgm:t>
        <a:bodyPr/>
        <a:lstStyle/>
        <a:p>
          <a:endParaRPr lang="en-IN"/>
        </a:p>
      </dgm:t>
    </dgm:pt>
    <dgm:pt modelId="{FA9E3219-68C1-4454-8CE2-BEFF795FDE2C}" type="parTrans" cxnId="{D4623CBF-3EF1-4169-B806-C007683C1ADA}">
      <dgm:prSet/>
      <dgm:spPr/>
      <dgm:t>
        <a:bodyPr/>
        <a:lstStyle/>
        <a:p>
          <a:endParaRPr lang="en-IN"/>
        </a:p>
      </dgm:t>
    </dgm:pt>
    <dgm:pt modelId="{5B27AC94-170A-45DC-BE38-1E83394997A5}">
      <dgm:prSet phldrT="[Text]" custT="1"/>
      <dgm:spPr/>
      <dgm:t>
        <a:bodyPr/>
        <a:lstStyle/>
        <a:p>
          <a:r>
            <a:rPr lang="en-US" sz="1000" dirty="0"/>
            <a:t>Creating relevant Dataframe</a:t>
          </a:r>
          <a:endParaRPr lang="en-IN" sz="1000" dirty="0"/>
        </a:p>
      </dgm:t>
    </dgm:pt>
    <dgm:pt modelId="{FF7729D9-9AC5-44C3-B0B4-10EBFCF0A304}" type="sibTrans" cxnId="{DDC466CF-0861-421B-B47A-F1B3244BC05B}">
      <dgm:prSet/>
      <dgm:spPr/>
      <dgm:t>
        <a:bodyPr/>
        <a:lstStyle/>
        <a:p>
          <a:endParaRPr lang="en-IN"/>
        </a:p>
      </dgm:t>
    </dgm:pt>
    <dgm:pt modelId="{47575DB6-2872-4A56-90F4-1F8C42633104}" type="parTrans" cxnId="{DDC466CF-0861-421B-B47A-F1B3244BC05B}">
      <dgm:prSet/>
      <dgm:spPr/>
      <dgm:t>
        <a:bodyPr/>
        <a:lstStyle/>
        <a:p>
          <a:endParaRPr lang="en-IN"/>
        </a:p>
      </dgm:t>
    </dgm:pt>
    <dgm:pt modelId="{312B3281-E27C-489B-8907-8AFDD2B19AC2}">
      <dgm:prSet phldrT="[Text]" custT="1"/>
      <dgm:spPr/>
      <dgm:t>
        <a:bodyPr/>
        <a:lstStyle/>
        <a:p>
          <a:r>
            <a:rPr lang="en-US" sz="1100" dirty="0"/>
            <a:t>Created a dictionary ‘</a:t>
          </a:r>
          <a:r>
            <a:rPr lang="en-US" sz="1100" dirty="0" err="1"/>
            <a:t>launch_dict</a:t>
          </a:r>
          <a:r>
            <a:rPr lang="en-US" sz="1100" dirty="0"/>
            <a:t>’ with keys from above column names and extracted data from response using the above defined functions</a:t>
          </a:r>
          <a:endParaRPr lang="en-IN" sz="1100" dirty="0"/>
        </a:p>
      </dgm:t>
    </dgm:pt>
    <dgm:pt modelId="{F0CAECEF-0C7C-483D-A20D-CD75DA3DE5CB}" type="sibTrans" cxnId="{AC64D654-7A20-4B0D-8DB3-C931E41EA5C7}">
      <dgm:prSet/>
      <dgm:spPr/>
      <dgm:t>
        <a:bodyPr/>
        <a:lstStyle/>
        <a:p>
          <a:endParaRPr lang="en-IN"/>
        </a:p>
      </dgm:t>
    </dgm:pt>
    <dgm:pt modelId="{2AA0EB64-EB75-4852-9269-00393B0E5437}" type="parTrans" cxnId="{AC64D654-7A20-4B0D-8DB3-C931E41EA5C7}">
      <dgm:prSet/>
      <dgm:spPr/>
      <dgm:t>
        <a:bodyPr/>
        <a:lstStyle/>
        <a:p>
          <a:endParaRPr lang="en-IN"/>
        </a:p>
      </dgm:t>
    </dgm:pt>
    <dgm:pt modelId="{A30A51DC-A931-4038-AAA1-BE1CE5B82E54}">
      <dgm:prSet phldrT="[Text]" custT="1"/>
      <dgm:spPr/>
      <dgm:t>
        <a:bodyPr/>
        <a:lstStyle/>
        <a:p>
          <a:r>
            <a:rPr lang="en-US" sz="1100" dirty="0"/>
            <a:t>Created a new dataframe ‘df’ using the dictionary ‘</a:t>
          </a:r>
          <a:r>
            <a:rPr lang="en-US" sz="1100" dirty="0" err="1"/>
            <a:t>launch_dict</a:t>
          </a:r>
          <a:r>
            <a:rPr lang="en-US" sz="1100" dirty="0"/>
            <a:t>’</a:t>
          </a:r>
          <a:endParaRPr lang="en-IN" sz="1100" dirty="0"/>
        </a:p>
      </dgm:t>
    </dgm:pt>
    <dgm:pt modelId="{81E6030D-554C-419B-9E52-08E1DC6A12E1}" type="sibTrans" cxnId="{5A2344D3-4111-4C0F-AF2B-D6248AC0B13C}">
      <dgm:prSet/>
      <dgm:spPr/>
      <dgm:t>
        <a:bodyPr/>
        <a:lstStyle/>
        <a:p>
          <a:endParaRPr lang="en-IN"/>
        </a:p>
      </dgm:t>
    </dgm:pt>
    <dgm:pt modelId="{E747D23B-D0F2-4D84-A2F3-8F07C214A0A0}" type="parTrans" cxnId="{5A2344D3-4111-4C0F-AF2B-D6248AC0B13C}">
      <dgm:prSet/>
      <dgm:spPr/>
      <dgm:t>
        <a:bodyPr/>
        <a:lstStyle/>
        <a:p>
          <a:endParaRPr lang="en-IN"/>
        </a:p>
      </dgm:t>
    </dgm:pt>
    <dgm:pt modelId="{FC9C7378-E996-4DC6-8A6C-64B073051293}">
      <dgm:prSet phldrT="[Text]" custT="1"/>
      <dgm:spPr/>
      <dgm:t>
        <a:bodyPr/>
        <a:lstStyle/>
        <a:p>
          <a:r>
            <a:rPr lang="en-US" sz="1100"/>
            <a:t>extract_column_from_header(row)</a:t>
          </a:r>
          <a:endParaRPr lang="en-IN" sz="1100" dirty="0"/>
        </a:p>
      </dgm:t>
    </dgm:pt>
    <dgm:pt modelId="{F02E481D-4174-4449-B240-7EA09FCCA5A8}" type="parTrans" cxnId="{03849376-EF0C-4BB8-9BB2-C54EDC0757E4}">
      <dgm:prSet/>
      <dgm:spPr/>
      <dgm:t>
        <a:bodyPr/>
        <a:lstStyle/>
        <a:p>
          <a:endParaRPr lang="en-IN"/>
        </a:p>
      </dgm:t>
    </dgm:pt>
    <dgm:pt modelId="{866F3E6F-B940-447A-8569-B4376CBEE907}" type="sibTrans" cxnId="{03849376-EF0C-4BB8-9BB2-C54EDC0757E4}">
      <dgm:prSet/>
      <dgm:spPr/>
      <dgm:t>
        <a:bodyPr/>
        <a:lstStyle/>
        <a:p>
          <a:endParaRPr lang="en-IN"/>
        </a:p>
      </dgm:t>
    </dgm:pt>
    <dgm:pt modelId="{3C8A650F-9146-49EB-B25F-3DEAE814A7AD}">
      <dgm:prSet phldrT="[Text]" custT="1"/>
      <dgm:spPr/>
      <dgm:t>
        <a:bodyPr/>
        <a:lstStyle/>
        <a:p>
          <a:r>
            <a:rPr lang="en-US" sz="1100" dirty="0"/>
            <a:t>Created a list of non-empty column names.</a:t>
          </a:r>
          <a:endParaRPr lang="en-IN" sz="1100" dirty="0"/>
        </a:p>
      </dgm:t>
    </dgm:pt>
    <dgm:pt modelId="{F3CF7B23-5C0A-4FD5-8856-9CE19D591C37}" type="parTrans" cxnId="{D807DCC2-2D7F-40C8-BDB8-2D91CF92C64F}">
      <dgm:prSet/>
      <dgm:spPr/>
      <dgm:t>
        <a:bodyPr/>
        <a:lstStyle/>
        <a:p>
          <a:endParaRPr lang="en-IN"/>
        </a:p>
      </dgm:t>
    </dgm:pt>
    <dgm:pt modelId="{84B35387-268C-4CF1-A068-FF22D9FCCCCC}" type="sibTrans" cxnId="{D807DCC2-2D7F-40C8-BDB8-2D91CF92C64F}">
      <dgm:prSet/>
      <dgm:spPr/>
      <dgm:t>
        <a:bodyPr/>
        <a:lstStyle/>
        <a:p>
          <a:endParaRPr lang="en-IN"/>
        </a:p>
      </dgm:t>
    </dgm:pt>
    <dgm:pt modelId="{6BA963B2-D530-4A7A-9F1F-1C3A22630D5C}" type="pres">
      <dgm:prSet presAssocID="{E4B09607-563B-451B-8231-386447172429}" presName="linearFlow" presStyleCnt="0">
        <dgm:presLayoutVars>
          <dgm:dir/>
          <dgm:animLvl val="lvl"/>
          <dgm:resizeHandles val="exact"/>
        </dgm:presLayoutVars>
      </dgm:prSet>
      <dgm:spPr/>
    </dgm:pt>
    <dgm:pt modelId="{6BD0395A-12B4-4BA2-BD34-0065A66C0B4A}" type="pres">
      <dgm:prSet presAssocID="{368708C8-0906-450C-AA94-289EC67A23C3}" presName="composite" presStyleCnt="0"/>
      <dgm:spPr/>
    </dgm:pt>
    <dgm:pt modelId="{3791FAAE-64FB-4433-932B-B952E61FF6E1}" type="pres">
      <dgm:prSet presAssocID="{368708C8-0906-450C-AA94-289EC67A23C3}" presName="parentText" presStyleLbl="alignNode1" presStyleIdx="0" presStyleCnt="4">
        <dgm:presLayoutVars>
          <dgm:chMax val="1"/>
          <dgm:bulletEnabled val="1"/>
        </dgm:presLayoutVars>
      </dgm:prSet>
      <dgm:spPr/>
    </dgm:pt>
    <dgm:pt modelId="{E16A1F5C-A617-4638-B972-53FAE06B815C}" type="pres">
      <dgm:prSet presAssocID="{368708C8-0906-450C-AA94-289EC67A23C3}" presName="descendantText" presStyleLbl="alignAcc1" presStyleIdx="0" presStyleCnt="4" custLinFactNeighborX="0" custLinFactNeighborY="-27358">
        <dgm:presLayoutVars>
          <dgm:bulletEnabled val="1"/>
        </dgm:presLayoutVars>
      </dgm:prSet>
      <dgm:spPr/>
    </dgm:pt>
    <dgm:pt modelId="{54EBCABA-DCDB-4127-96AF-A0029F084F41}" type="pres">
      <dgm:prSet presAssocID="{DA8BEB82-DCF0-449E-96EB-26CC8DD2E5AA}" presName="sp" presStyleCnt="0"/>
      <dgm:spPr/>
    </dgm:pt>
    <dgm:pt modelId="{274B1BD7-FD3C-40FD-BF9C-896D2298DA85}" type="pres">
      <dgm:prSet presAssocID="{CA9958A7-6172-4D0F-A3A9-798D45D99D0C}" presName="composite" presStyleCnt="0"/>
      <dgm:spPr/>
    </dgm:pt>
    <dgm:pt modelId="{5399997F-5638-4C7D-B9FD-E6661DBFC4EB}" type="pres">
      <dgm:prSet presAssocID="{CA9958A7-6172-4D0F-A3A9-798D45D99D0C}" presName="parentText" presStyleLbl="alignNode1" presStyleIdx="1" presStyleCnt="4">
        <dgm:presLayoutVars>
          <dgm:chMax val="1"/>
          <dgm:bulletEnabled val="1"/>
        </dgm:presLayoutVars>
      </dgm:prSet>
      <dgm:spPr/>
    </dgm:pt>
    <dgm:pt modelId="{FF9B2A9D-A3E3-48E3-84A4-7C0D56549D68}" type="pres">
      <dgm:prSet presAssocID="{CA9958A7-6172-4D0F-A3A9-798D45D99D0C}" presName="descendantText" presStyleLbl="alignAcc1" presStyleIdx="1" presStyleCnt="4">
        <dgm:presLayoutVars>
          <dgm:bulletEnabled val="1"/>
        </dgm:presLayoutVars>
      </dgm:prSet>
      <dgm:spPr/>
    </dgm:pt>
    <dgm:pt modelId="{5CA35057-3BB3-45D6-896E-EDAB02BA375D}" type="pres">
      <dgm:prSet presAssocID="{B40938AC-7D20-46EE-9EDB-68A73F4C4B18}" presName="sp" presStyleCnt="0"/>
      <dgm:spPr/>
    </dgm:pt>
    <dgm:pt modelId="{B1759D74-AAB1-4A0B-85D9-C9239168ED0C}" type="pres">
      <dgm:prSet presAssocID="{4C129560-083A-47FB-92FC-F10084B2CDE8}" presName="composite" presStyleCnt="0"/>
      <dgm:spPr/>
    </dgm:pt>
    <dgm:pt modelId="{DD2D6F20-47EC-4FF4-BD29-6345239034B7}" type="pres">
      <dgm:prSet presAssocID="{4C129560-083A-47FB-92FC-F10084B2CDE8}" presName="parentText" presStyleLbl="alignNode1" presStyleIdx="2" presStyleCnt="4">
        <dgm:presLayoutVars>
          <dgm:chMax val="1"/>
          <dgm:bulletEnabled val="1"/>
        </dgm:presLayoutVars>
      </dgm:prSet>
      <dgm:spPr/>
    </dgm:pt>
    <dgm:pt modelId="{66141D83-998D-4585-B390-1C44630686D8}" type="pres">
      <dgm:prSet presAssocID="{4C129560-083A-47FB-92FC-F10084B2CDE8}" presName="descendantText" presStyleLbl="alignAcc1" presStyleIdx="2" presStyleCnt="4">
        <dgm:presLayoutVars>
          <dgm:bulletEnabled val="1"/>
        </dgm:presLayoutVars>
      </dgm:prSet>
      <dgm:spPr/>
    </dgm:pt>
    <dgm:pt modelId="{FA11BD1D-6CF8-46A2-8F2B-237612C057AF}" type="pres">
      <dgm:prSet presAssocID="{7C2BF471-C35D-45E3-AA03-7F5BECA4145C}" presName="sp" presStyleCnt="0"/>
      <dgm:spPr/>
    </dgm:pt>
    <dgm:pt modelId="{F2C3FA4A-4749-4D6B-A267-6B1BCD5070D1}" type="pres">
      <dgm:prSet presAssocID="{5B27AC94-170A-45DC-BE38-1E83394997A5}" presName="composite" presStyleCnt="0"/>
      <dgm:spPr/>
    </dgm:pt>
    <dgm:pt modelId="{3E3BFEB0-72DA-4D64-A1F9-CD1240382030}" type="pres">
      <dgm:prSet presAssocID="{5B27AC94-170A-45DC-BE38-1E83394997A5}" presName="parentText" presStyleLbl="alignNode1" presStyleIdx="3" presStyleCnt="4">
        <dgm:presLayoutVars>
          <dgm:chMax val="1"/>
          <dgm:bulletEnabled val="1"/>
        </dgm:presLayoutVars>
      </dgm:prSet>
      <dgm:spPr/>
    </dgm:pt>
    <dgm:pt modelId="{AD9A512C-CD40-4683-8777-CF507846EBF3}" type="pres">
      <dgm:prSet presAssocID="{5B27AC94-170A-45DC-BE38-1E83394997A5}" presName="descendantText" presStyleLbl="alignAcc1" presStyleIdx="3" presStyleCnt="4">
        <dgm:presLayoutVars>
          <dgm:bulletEnabled val="1"/>
        </dgm:presLayoutVars>
      </dgm:prSet>
      <dgm:spPr/>
    </dgm:pt>
  </dgm:ptLst>
  <dgm:cxnLst>
    <dgm:cxn modelId="{0B190005-275A-43F2-93A0-FDDE5E14A50B}" srcId="{CA9958A7-6172-4D0F-A3A9-798D45D99D0C}" destId="{90B69255-0F5E-4A2B-B0F6-B0EA2F1DB746}" srcOrd="0" destOrd="0" parTransId="{1FBEAA16-F685-40D2-9DB2-CA501CAE9A2A}" sibTransId="{FFD9636B-AE50-4C0C-8189-C2319A986CCB}"/>
    <dgm:cxn modelId="{50E8E415-EE38-4648-9C73-EB3161909CC8}" type="presOf" srcId="{A30A51DC-A931-4038-AAA1-BE1CE5B82E54}" destId="{AD9A512C-CD40-4683-8777-CF507846EBF3}" srcOrd="0" destOrd="1" presId="urn:microsoft.com/office/officeart/2005/8/layout/chevron2"/>
    <dgm:cxn modelId="{40E15418-5D31-48B6-BC86-B7979B3F892B}" type="presOf" srcId="{312B3281-E27C-489B-8907-8AFDD2B19AC2}" destId="{AD9A512C-CD40-4683-8777-CF507846EBF3}" srcOrd="0" destOrd="0" presId="urn:microsoft.com/office/officeart/2005/8/layout/chevron2"/>
    <dgm:cxn modelId="{4583641E-DC03-4B35-8132-2593EF35C597}" type="presOf" srcId="{E4B09607-563B-451B-8231-386447172429}" destId="{6BA963B2-D530-4A7A-9F1F-1C3A22630D5C}" srcOrd="0" destOrd="0" presId="urn:microsoft.com/office/officeart/2005/8/layout/chevron2"/>
    <dgm:cxn modelId="{5C9C9421-7ED0-4188-969B-4CB8391AC6C6}" type="presOf" srcId="{6296ABFF-5F10-4C15-8E54-6AE84B2194AC}" destId="{E16A1F5C-A617-4638-B972-53FAE06B815C}" srcOrd="0" destOrd="4" presId="urn:microsoft.com/office/officeart/2005/8/layout/chevron2"/>
    <dgm:cxn modelId="{AC727323-EB17-4FD8-BA85-3B87F7C051F4}" type="presOf" srcId="{82B0285C-77BF-4016-BF39-11E4F9FB1B9B}" destId="{FF9B2A9D-A3E3-48E3-84A4-7C0D56549D68}" srcOrd="0" destOrd="2" presId="urn:microsoft.com/office/officeart/2005/8/layout/chevron2"/>
    <dgm:cxn modelId="{B3E9A335-8095-40D6-A595-D8B0244EBF1F}" type="presOf" srcId="{5B27AC94-170A-45DC-BE38-1E83394997A5}" destId="{3E3BFEB0-72DA-4D64-A1F9-CD1240382030}" srcOrd="0" destOrd="0" presId="urn:microsoft.com/office/officeart/2005/8/layout/chevron2"/>
    <dgm:cxn modelId="{0EB6433E-8522-41B2-9A0C-223A421648FD}" type="presOf" srcId="{0F5DB2AF-29D3-4A89-9293-BCB839B86B32}" destId="{66141D83-998D-4585-B390-1C44630686D8}" srcOrd="0" destOrd="0" presId="urn:microsoft.com/office/officeart/2005/8/layout/chevron2"/>
    <dgm:cxn modelId="{5130AE3F-8C32-49DF-8610-2423868C380D}" type="presOf" srcId="{5D26E13C-009B-43E2-8F0C-6DA0A1CA506A}" destId="{66141D83-998D-4585-B390-1C44630686D8}" srcOrd="0" destOrd="1" presId="urn:microsoft.com/office/officeart/2005/8/layout/chevron2"/>
    <dgm:cxn modelId="{6F603440-1EBC-4F36-A04F-174908539D08}" type="presOf" srcId="{BCF7634B-BC8D-4857-A38C-C717C371AC4D}" destId="{FF9B2A9D-A3E3-48E3-84A4-7C0D56549D68}" srcOrd="0" destOrd="1" presId="urn:microsoft.com/office/officeart/2005/8/layout/chevron2"/>
    <dgm:cxn modelId="{4172335E-B4A3-4562-8AA5-E357F69FEAFB}" type="presOf" srcId="{E3CA2659-5305-4456-BB95-AAB68A19C451}" destId="{E16A1F5C-A617-4638-B972-53FAE06B815C}" srcOrd="0" destOrd="3" presId="urn:microsoft.com/office/officeart/2005/8/layout/chevron2"/>
    <dgm:cxn modelId="{63D5EF5F-F49D-4E6C-ACE6-ABBE8599C48B}" srcId="{E4B09607-563B-451B-8231-386447172429}" destId="{4C129560-083A-47FB-92FC-F10084B2CDE8}" srcOrd="2" destOrd="0" parTransId="{BBDA0C8E-4208-40A6-AEE3-C48EFA738FFB}" sibTransId="{7C2BF471-C35D-45E3-AA03-7F5BECA4145C}"/>
    <dgm:cxn modelId="{977F2D47-B569-4080-9203-6A16CB7A700F}" type="presOf" srcId="{B352A367-F34A-4DF2-98C6-2E53A18E7D98}" destId="{E16A1F5C-A617-4638-B972-53FAE06B815C}" srcOrd="0" destOrd="0" presId="urn:microsoft.com/office/officeart/2005/8/layout/chevron2"/>
    <dgm:cxn modelId="{A8E2064A-E788-4783-A543-4418C07A9E17}" type="presOf" srcId="{DBF62B18-B1B3-479C-8060-03B40B03F202}" destId="{E16A1F5C-A617-4638-B972-53FAE06B815C}" srcOrd="0" destOrd="2" presId="urn:microsoft.com/office/officeart/2005/8/layout/chevron2"/>
    <dgm:cxn modelId="{1E03E66C-1AEB-4C20-9B60-5638D12DE0A8}" type="presOf" srcId="{FF8F612A-F897-4873-8EEF-A9AEA63441B3}" destId="{FF9B2A9D-A3E3-48E3-84A4-7C0D56549D68}" srcOrd="0" destOrd="3" presId="urn:microsoft.com/office/officeart/2005/8/layout/chevron2"/>
    <dgm:cxn modelId="{9A28CE73-1BBB-4FC3-91CE-A3E6D51EF67B}" srcId="{E4B09607-563B-451B-8231-386447172429}" destId="{CA9958A7-6172-4D0F-A3A9-798D45D99D0C}" srcOrd="1" destOrd="0" parTransId="{14ECC807-19BE-4FFE-9C6C-A858EB7CBB53}" sibTransId="{B40938AC-7D20-46EE-9EDB-68A73F4C4B18}"/>
    <dgm:cxn modelId="{7BD85354-A583-496C-9E04-CB3D8A0E0030}" type="presOf" srcId="{FC9C7378-E996-4DC6-8A6C-64B073051293}" destId="{FF9B2A9D-A3E3-48E3-84A4-7C0D56549D68}" srcOrd="0" destOrd="4" presId="urn:microsoft.com/office/officeart/2005/8/layout/chevron2"/>
    <dgm:cxn modelId="{AC64D654-7A20-4B0D-8DB3-C931E41EA5C7}" srcId="{5B27AC94-170A-45DC-BE38-1E83394997A5}" destId="{312B3281-E27C-489B-8907-8AFDD2B19AC2}" srcOrd="0" destOrd="0" parTransId="{2AA0EB64-EB75-4852-9269-00393B0E5437}" sibTransId="{F0CAECEF-0C7C-483D-A20D-CD75DA3DE5CB}"/>
    <dgm:cxn modelId="{94ABFD55-672F-44D5-8CD4-B4B8BA70C2F9}" srcId="{368708C8-0906-450C-AA94-289EC67A23C3}" destId="{B352A367-F34A-4DF2-98C6-2E53A18E7D98}" srcOrd="0" destOrd="0" parTransId="{123A787A-95BA-441F-9958-96DCF9415E06}" sibTransId="{D7953A1A-B407-4E1A-AB21-8269C9532E30}"/>
    <dgm:cxn modelId="{03849376-EF0C-4BB8-9BB2-C54EDC0757E4}" srcId="{CA9958A7-6172-4D0F-A3A9-798D45D99D0C}" destId="{FC9C7378-E996-4DC6-8A6C-64B073051293}" srcOrd="4" destOrd="0" parTransId="{F02E481D-4174-4449-B240-7EA09FCCA5A8}" sibTransId="{866F3E6F-B940-447A-8569-B4376CBEE907}"/>
    <dgm:cxn modelId="{A42F6678-3A73-48EE-9C55-8D2E203B519C}" srcId="{CA9958A7-6172-4D0F-A3A9-798D45D99D0C}" destId="{FF8F612A-F897-4873-8EEF-A9AEA63441B3}" srcOrd="3" destOrd="0" parTransId="{98AFDDD0-CA14-4D7F-9D74-1367318CF257}" sibTransId="{D1A1670F-8A6D-4977-957A-942F956C3D15}"/>
    <dgm:cxn modelId="{661B3082-1D25-42AE-AAD2-5EC412C0F808}" srcId="{368708C8-0906-450C-AA94-289EC67A23C3}" destId="{984C9DCC-5066-4B5D-B0F4-3AA55BBFF343}" srcOrd="1" destOrd="0" parTransId="{141E0B45-CFDC-4DAE-8F7C-C57BDD628DE6}" sibTransId="{E02A3450-B65D-4C6F-90E0-E6FB902AFDAF}"/>
    <dgm:cxn modelId="{3C2CFA8B-AD28-46C6-970E-3612BD13036B}" srcId="{368708C8-0906-450C-AA94-289EC67A23C3}" destId="{DBF62B18-B1B3-479C-8060-03B40B03F202}" srcOrd="2" destOrd="0" parTransId="{A9EC6573-DEC4-4973-9ADD-BD7B0116DFA9}" sibTransId="{DEA64F0A-E832-4892-BAC4-552F9EFAE221}"/>
    <dgm:cxn modelId="{135D548C-38DA-4B0C-8E65-63185481F4C2}" type="presOf" srcId="{90B69255-0F5E-4A2B-B0F6-B0EA2F1DB746}" destId="{FF9B2A9D-A3E3-48E3-84A4-7C0D56549D68}" srcOrd="0" destOrd="0" presId="urn:microsoft.com/office/officeart/2005/8/layout/chevron2"/>
    <dgm:cxn modelId="{9F893E8F-44A1-4152-886C-8F4CBA01C057}" type="presOf" srcId="{984C9DCC-5066-4B5D-B0F4-3AA55BBFF343}" destId="{E16A1F5C-A617-4638-B972-53FAE06B815C}" srcOrd="0" destOrd="1" presId="urn:microsoft.com/office/officeart/2005/8/layout/chevron2"/>
    <dgm:cxn modelId="{22B7DD95-28D5-40C9-BD09-D7B931F0B23A}" type="presOf" srcId="{368708C8-0906-450C-AA94-289EC67A23C3}" destId="{3791FAAE-64FB-4433-932B-B952E61FF6E1}" srcOrd="0" destOrd="0" presId="urn:microsoft.com/office/officeart/2005/8/layout/chevron2"/>
    <dgm:cxn modelId="{B5AC3496-331B-4EA3-A4C8-D437C24BAF1F}" srcId="{368708C8-0906-450C-AA94-289EC67A23C3}" destId="{6296ABFF-5F10-4C15-8E54-6AE84B2194AC}" srcOrd="4" destOrd="0" parTransId="{A20E8FE4-8CFC-405C-AEF9-B4AF52F4FF3D}" sibTransId="{76086D54-274D-4367-AF1F-A22064008B91}"/>
    <dgm:cxn modelId="{FDE51A9E-8689-4C12-91D6-BBAE82200525}" type="presOf" srcId="{3C8A650F-9146-49EB-B25F-3DEAE814A7AD}" destId="{66141D83-998D-4585-B390-1C44630686D8}" srcOrd="0" destOrd="2" presId="urn:microsoft.com/office/officeart/2005/8/layout/chevron2"/>
    <dgm:cxn modelId="{3D2BD09F-BA8A-4BCB-A706-DEF47FEEA80B}" srcId="{368708C8-0906-450C-AA94-289EC67A23C3}" destId="{E3CA2659-5305-4456-BB95-AAB68A19C451}" srcOrd="3" destOrd="0" parTransId="{4A51A4F0-285A-4440-80DB-DC8C987B366B}" sibTransId="{6F9B9170-F8DC-4C8D-BE50-09861F7B4D17}"/>
    <dgm:cxn modelId="{E73745A4-25BC-454D-AAA4-082BF44B522A}" srcId="{4C129560-083A-47FB-92FC-F10084B2CDE8}" destId="{0F5DB2AF-29D3-4A89-9293-BCB839B86B32}" srcOrd="0" destOrd="0" parTransId="{455F808E-3B5F-4295-8C6B-68FDC13F1996}" sibTransId="{DBD7436C-B5E7-454E-B59F-066E4C67DC13}"/>
    <dgm:cxn modelId="{693E40AC-FE9E-4405-9CEC-A5EBC4170ABA}" srcId="{CA9958A7-6172-4D0F-A3A9-798D45D99D0C}" destId="{BCF7634B-BC8D-4857-A38C-C717C371AC4D}" srcOrd="1" destOrd="0" parTransId="{11015581-605B-482E-875C-59912E54B5B8}" sibTransId="{96DA0111-94EC-43E4-A5CA-13D55D43871A}"/>
    <dgm:cxn modelId="{513593AE-725D-488E-9200-D8258837E2ED}" srcId="{CA9958A7-6172-4D0F-A3A9-798D45D99D0C}" destId="{82B0285C-77BF-4016-BF39-11E4F9FB1B9B}" srcOrd="2" destOrd="0" parTransId="{613116EC-CAE5-4816-A401-9EEFF599EA89}" sibTransId="{36338DAA-22C9-4C89-B39E-83E025BEA54E}"/>
    <dgm:cxn modelId="{0F5125B1-0492-48C7-B307-6AE0D64D6527}" type="presOf" srcId="{CA9958A7-6172-4D0F-A3A9-798D45D99D0C}" destId="{5399997F-5638-4C7D-B9FD-E6661DBFC4EB}" srcOrd="0" destOrd="0" presId="urn:microsoft.com/office/officeart/2005/8/layout/chevron2"/>
    <dgm:cxn modelId="{D4623CBF-3EF1-4169-B806-C007683C1ADA}" srcId="{4C129560-083A-47FB-92FC-F10084B2CDE8}" destId="{5D26E13C-009B-43E2-8F0C-6DA0A1CA506A}" srcOrd="1" destOrd="0" parTransId="{FA9E3219-68C1-4454-8CE2-BEFF795FDE2C}" sibTransId="{169EF45F-9B01-40BB-B7DE-DA7357FBCE31}"/>
    <dgm:cxn modelId="{82A9BAC0-20C2-4836-BAE2-546163D92EF5}" type="presOf" srcId="{4C129560-083A-47FB-92FC-F10084B2CDE8}" destId="{DD2D6F20-47EC-4FF4-BD29-6345239034B7}" srcOrd="0" destOrd="0" presId="urn:microsoft.com/office/officeart/2005/8/layout/chevron2"/>
    <dgm:cxn modelId="{D807DCC2-2D7F-40C8-BDB8-2D91CF92C64F}" srcId="{4C129560-083A-47FB-92FC-F10084B2CDE8}" destId="{3C8A650F-9146-49EB-B25F-3DEAE814A7AD}" srcOrd="2" destOrd="0" parTransId="{F3CF7B23-5C0A-4FD5-8856-9CE19D591C37}" sibTransId="{84B35387-268C-4CF1-A068-FF22D9FCCCCC}"/>
    <dgm:cxn modelId="{372332CA-BC0D-43AB-8D35-148E276C7C85}" srcId="{E4B09607-563B-451B-8231-386447172429}" destId="{368708C8-0906-450C-AA94-289EC67A23C3}" srcOrd="0" destOrd="0" parTransId="{F7089A46-4088-430C-BA47-CCEA63A22B3C}" sibTransId="{DA8BEB82-DCF0-449E-96EB-26CC8DD2E5AA}"/>
    <dgm:cxn modelId="{DDC466CF-0861-421B-B47A-F1B3244BC05B}" srcId="{E4B09607-563B-451B-8231-386447172429}" destId="{5B27AC94-170A-45DC-BE38-1E83394997A5}" srcOrd="3" destOrd="0" parTransId="{47575DB6-2872-4A56-90F4-1F8C42633104}" sibTransId="{FF7729D9-9AC5-44C3-B0B4-10EBFCF0A304}"/>
    <dgm:cxn modelId="{5A2344D3-4111-4C0F-AF2B-D6248AC0B13C}" srcId="{5B27AC94-170A-45DC-BE38-1E83394997A5}" destId="{A30A51DC-A931-4038-AAA1-BE1CE5B82E54}" srcOrd="1" destOrd="0" parTransId="{E747D23B-D0F2-4D84-A2F3-8F07C214A0A0}" sibTransId="{81E6030D-554C-419B-9E52-08E1DC6A12E1}"/>
    <dgm:cxn modelId="{2F66BA1F-6169-43B5-A996-BECC5A5AF876}" type="presParOf" srcId="{6BA963B2-D530-4A7A-9F1F-1C3A22630D5C}" destId="{6BD0395A-12B4-4BA2-BD34-0065A66C0B4A}" srcOrd="0" destOrd="0" presId="urn:microsoft.com/office/officeart/2005/8/layout/chevron2"/>
    <dgm:cxn modelId="{1389ED68-1587-4ECD-873B-386E75F97948}" type="presParOf" srcId="{6BD0395A-12B4-4BA2-BD34-0065A66C0B4A}" destId="{3791FAAE-64FB-4433-932B-B952E61FF6E1}" srcOrd="0" destOrd="0" presId="urn:microsoft.com/office/officeart/2005/8/layout/chevron2"/>
    <dgm:cxn modelId="{E0073543-1244-4107-A41C-2E09CE2B88A8}" type="presParOf" srcId="{6BD0395A-12B4-4BA2-BD34-0065A66C0B4A}" destId="{E16A1F5C-A617-4638-B972-53FAE06B815C}" srcOrd="1" destOrd="0" presId="urn:microsoft.com/office/officeart/2005/8/layout/chevron2"/>
    <dgm:cxn modelId="{E56A0BFD-E82C-4B62-8ED1-E169CB73FDA4}" type="presParOf" srcId="{6BA963B2-D530-4A7A-9F1F-1C3A22630D5C}" destId="{54EBCABA-DCDB-4127-96AF-A0029F084F41}" srcOrd="1" destOrd="0" presId="urn:microsoft.com/office/officeart/2005/8/layout/chevron2"/>
    <dgm:cxn modelId="{9CD933B8-52AF-49F4-A5C8-7B54E9E9EB2E}" type="presParOf" srcId="{6BA963B2-D530-4A7A-9F1F-1C3A22630D5C}" destId="{274B1BD7-FD3C-40FD-BF9C-896D2298DA85}" srcOrd="2" destOrd="0" presId="urn:microsoft.com/office/officeart/2005/8/layout/chevron2"/>
    <dgm:cxn modelId="{3F6387E0-F97B-4DA2-A0B5-31F4B701B188}" type="presParOf" srcId="{274B1BD7-FD3C-40FD-BF9C-896D2298DA85}" destId="{5399997F-5638-4C7D-B9FD-E6661DBFC4EB}" srcOrd="0" destOrd="0" presId="urn:microsoft.com/office/officeart/2005/8/layout/chevron2"/>
    <dgm:cxn modelId="{9C27E7B5-498E-44DF-9A22-6CCF4D17F9AB}" type="presParOf" srcId="{274B1BD7-FD3C-40FD-BF9C-896D2298DA85}" destId="{FF9B2A9D-A3E3-48E3-84A4-7C0D56549D68}" srcOrd="1" destOrd="0" presId="urn:microsoft.com/office/officeart/2005/8/layout/chevron2"/>
    <dgm:cxn modelId="{BF25FB2A-E953-47DE-9CF6-7DB1ABDF8C47}" type="presParOf" srcId="{6BA963B2-D530-4A7A-9F1F-1C3A22630D5C}" destId="{5CA35057-3BB3-45D6-896E-EDAB02BA375D}" srcOrd="3" destOrd="0" presId="urn:microsoft.com/office/officeart/2005/8/layout/chevron2"/>
    <dgm:cxn modelId="{6937B7A2-93DA-4788-A706-8664DFCCE341}" type="presParOf" srcId="{6BA963B2-D530-4A7A-9F1F-1C3A22630D5C}" destId="{B1759D74-AAB1-4A0B-85D9-C9239168ED0C}" srcOrd="4" destOrd="0" presId="urn:microsoft.com/office/officeart/2005/8/layout/chevron2"/>
    <dgm:cxn modelId="{BE4FAB93-CFCD-4AFF-A819-B8A6EF10079B}" type="presParOf" srcId="{B1759D74-AAB1-4A0B-85D9-C9239168ED0C}" destId="{DD2D6F20-47EC-4FF4-BD29-6345239034B7}" srcOrd="0" destOrd="0" presId="urn:microsoft.com/office/officeart/2005/8/layout/chevron2"/>
    <dgm:cxn modelId="{3FCE05CF-269E-4E53-BB1B-A5CD7EF2DD68}" type="presParOf" srcId="{B1759D74-AAB1-4A0B-85D9-C9239168ED0C}" destId="{66141D83-998D-4585-B390-1C44630686D8}" srcOrd="1" destOrd="0" presId="urn:microsoft.com/office/officeart/2005/8/layout/chevron2"/>
    <dgm:cxn modelId="{E58FABAE-374D-45C5-95C7-3CDB23BF8815}" type="presParOf" srcId="{6BA963B2-D530-4A7A-9F1F-1C3A22630D5C}" destId="{FA11BD1D-6CF8-46A2-8F2B-237612C057AF}" srcOrd="5" destOrd="0" presId="urn:microsoft.com/office/officeart/2005/8/layout/chevron2"/>
    <dgm:cxn modelId="{2A8BCEE2-8485-4C18-A7B8-9285D8A08EB7}" type="presParOf" srcId="{6BA963B2-D530-4A7A-9F1F-1C3A22630D5C}" destId="{F2C3FA4A-4749-4D6B-A267-6B1BCD5070D1}" srcOrd="6" destOrd="0" presId="urn:microsoft.com/office/officeart/2005/8/layout/chevron2"/>
    <dgm:cxn modelId="{F5C5FD66-677D-4BEE-BB84-7BAE79D79AE1}" type="presParOf" srcId="{F2C3FA4A-4749-4D6B-A267-6B1BCD5070D1}" destId="{3E3BFEB0-72DA-4D64-A1F9-CD1240382030}" srcOrd="0" destOrd="0" presId="urn:microsoft.com/office/officeart/2005/8/layout/chevron2"/>
    <dgm:cxn modelId="{8314A1E7-D37A-4DD0-8FB7-8101D348D369}" type="presParOf" srcId="{F2C3FA4A-4749-4D6B-A267-6B1BCD5070D1}" destId="{AD9A512C-CD40-4683-8777-CF507846EBF3}"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C3E05D3-2B16-4C2B-B639-85A54369DCCE}"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9CAACE56-CE38-4CE1-954D-D8A69B92A50C}">
      <dgm:prSet phldrT="[Text]" custT="1"/>
      <dgm:spPr/>
      <dgm:t>
        <a:bodyPr/>
        <a:lstStyle/>
        <a:p>
          <a:r>
            <a:rPr lang="en-US" sz="2000" dirty="0"/>
            <a:t>Importing Libraries</a:t>
          </a:r>
          <a:endParaRPr lang="en-IN" sz="2000" dirty="0"/>
        </a:p>
      </dgm:t>
    </dgm:pt>
    <dgm:pt modelId="{478D27AA-E5EF-4312-A3BE-AD2C673B826F}" type="parTrans" cxnId="{6894AFEC-AC6F-4BB7-BE9B-8838835BE189}">
      <dgm:prSet/>
      <dgm:spPr/>
      <dgm:t>
        <a:bodyPr/>
        <a:lstStyle/>
        <a:p>
          <a:endParaRPr lang="en-IN"/>
        </a:p>
      </dgm:t>
    </dgm:pt>
    <dgm:pt modelId="{FC6D7F75-60C2-45B9-997F-29711D0124FF}" type="sibTrans" cxnId="{6894AFEC-AC6F-4BB7-BE9B-8838835BE189}">
      <dgm:prSet/>
      <dgm:spPr/>
      <dgm:t>
        <a:bodyPr/>
        <a:lstStyle/>
        <a:p>
          <a:endParaRPr lang="en-IN"/>
        </a:p>
      </dgm:t>
    </dgm:pt>
    <dgm:pt modelId="{71DF9D7C-E8A5-4165-8AA4-89F352BB263E}">
      <dgm:prSet phldrT="[Text]" custT="1"/>
      <dgm:spPr/>
      <dgm:t>
        <a:bodyPr/>
        <a:lstStyle/>
        <a:p>
          <a:r>
            <a:rPr lang="en-US" sz="1100" dirty="0"/>
            <a:t>Pandas</a:t>
          </a:r>
          <a:endParaRPr lang="en-IN" sz="1100" dirty="0"/>
        </a:p>
      </dgm:t>
    </dgm:pt>
    <dgm:pt modelId="{9C4E8E5E-B482-4844-BF87-FF6ACB4D5696}" type="parTrans" cxnId="{EDCD7CFF-0861-4151-BCC0-220178F7ABBC}">
      <dgm:prSet/>
      <dgm:spPr/>
      <dgm:t>
        <a:bodyPr/>
        <a:lstStyle/>
        <a:p>
          <a:endParaRPr lang="en-IN"/>
        </a:p>
      </dgm:t>
    </dgm:pt>
    <dgm:pt modelId="{188B3DAC-D4F2-43FE-9F53-73F7468F9098}" type="sibTrans" cxnId="{EDCD7CFF-0861-4151-BCC0-220178F7ABBC}">
      <dgm:prSet/>
      <dgm:spPr/>
      <dgm:t>
        <a:bodyPr/>
        <a:lstStyle/>
        <a:p>
          <a:endParaRPr lang="en-IN"/>
        </a:p>
      </dgm:t>
    </dgm:pt>
    <dgm:pt modelId="{509A27B4-4DAE-48D6-850E-DBEEE82B9B56}">
      <dgm:prSet phldrT="[Text]" custT="1"/>
      <dgm:spPr/>
      <dgm:t>
        <a:bodyPr/>
        <a:lstStyle/>
        <a:p>
          <a:r>
            <a:rPr lang="en-US" sz="2000" dirty="0"/>
            <a:t>Fetching &amp; Loading Data</a:t>
          </a:r>
          <a:endParaRPr lang="en-IN" sz="2000" dirty="0"/>
        </a:p>
      </dgm:t>
    </dgm:pt>
    <dgm:pt modelId="{2DF450C1-0B11-4A35-B7EB-878000CF43B3}" type="parTrans" cxnId="{974F262C-4FB4-43A0-A31B-AF8B619E8DDB}">
      <dgm:prSet/>
      <dgm:spPr/>
      <dgm:t>
        <a:bodyPr/>
        <a:lstStyle/>
        <a:p>
          <a:endParaRPr lang="en-IN"/>
        </a:p>
      </dgm:t>
    </dgm:pt>
    <dgm:pt modelId="{B7E7894C-C4BE-414E-84AF-9E513DE95903}" type="sibTrans" cxnId="{974F262C-4FB4-43A0-A31B-AF8B619E8DDB}">
      <dgm:prSet/>
      <dgm:spPr/>
      <dgm:t>
        <a:bodyPr/>
        <a:lstStyle/>
        <a:p>
          <a:endParaRPr lang="en-IN"/>
        </a:p>
      </dgm:t>
    </dgm:pt>
    <dgm:pt modelId="{E8E21F41-0202-4730-8718-9DC532DCB743}">
      <dgm:prSet phldrT="[Text]" custT="1"/>
      <dgm:spPr/>
      <dgm:t>
        <a:bodyPr/>
        <a:lstStyle/>
        <a:p>
          <a:pPr algn="l"/>
          <a:r>
            <a:rPr lang="en-US" sz="1000" dirty="0"/>
            <a:t>CSV Data file was fetched using </a:t>
          </a:r>
          <a:r>
            <a:rPr lang="en-US" sz="1000" dirty="0" err="1"/>
            <a:t>js.fetch</a:t>
          </a:r>
          <a:r>
            <a:rPr lang="en-US" sz="1000" dirty="0"/>
            <a:t>(URL) and downloaded using io</a:t>
          </a:r>
          <a:endParaRPr lang="en-IN" sz="1000" dirty="0"/>
        </a:p>
      </dgm:t>
    </dgm:pt>
    <dgm:pt modelId="{517B1BBA-5F07-475B-BE4B-E947736912A7}" type="parTrans" cxnId="{C5CFEA6C-DEF2-4C2F-86C1-A9457E7148DC}">
      <dgm:prSet/>
      <dgm:spPr/>
      <dgm:t>
        <a:bodyPr/>
        <a:lstStyle/>
        <a:p>
          <a:endParaRPr lang="en-IN"/>
        </a:p>
      </dgm:t>
    </dgm:pt>
    <dgm:pt modelId="{FC72AA02-0569-47E6-B052-77BDB7A8AEDC}" type="sibTrans" cxnId="{C5CFEA6C-DEF2-4C2F-86C1-A9457E7148DC}">
      <dgm:prSet/>
      <dgm:spPr/>
      <dgm:t>
        <a:bodyPr/>
        <a:lstStyle/>
        <a:p>
          <a:endParaRPr lang="en-IN"/>
        </a:p>
      </dgm:t>
    </dgm:pt>
    <dgm:pt modelId="{4B0D734B-6C62-4AB5-8C82-65A944458A79}">
      <dgm:prSet phldrT="[Text]" custT="1"/>
      <dgm:spPr/>
      <dgm:t>
        <a:bodyPr/>
        <a:lstStyle/>
        <a:p>
          <a:r>
            <a:rPr lang="en-US" sz="2000" dirty="0"/>
            <a:t>Dealing with Null Values</a:t>
          </a:r>
          <a:endParaRPr lang="en-IN" sz="2000" dirty="0"/>
        </a:p>
      </dgm:t>
    </dgm:pt>
    <dgm:pt modelId="{D73C13DC-9224-43BB-9799-E728ECAA5345}" type="parTrans" cxnId="{6183CBCB-B328-4497-9B79-4396F83CCC46}">
      <dgm:prSet/>
      <dgm:spPr/>
      <dgm:t>
        <a:bodyPr/>
        <a:lstStyle/>
        <a:p>
          <a:endParaRPr lang="en-IN"/>
        </a:p>
      </dgm:t>
    </dgm:pt>
    <dgm:pt modelId="{C1B557EA-FF70-41F6-9914-FFB878096173}" type="sibTrans" cxnId="{6183CBCB-B328-4497-9B79-4396F83CCC46}">
      <dgm:prSet/>
      <dgm:spPr/>
      <dgm:t>
        <a:bodyPr/>
        <a:lstStyle/>
        <a:p>
          <a:endParaRPr lang="en-IN"/>
        </a:p>
      </dgm:t>
    </dgm:pt>
    <dgm:pt modelId="{5715326D-651A-4CE8-AA9C-F74A8CCF802A}">
      <dgm:prSet phldrT="[Text]" custT="1"/>
      <dgm:spPr/>
      <dgm:t>
        <a:bodyPr/>
        <a:lstStyle/>
        <a:p>
          <a:r>
            <a:rPr lang="en-US" sz="1050" dirty="0"/>
            <a:t>Null values in the entire dataframe was checked and no null value was found </a:t>
          </a:r>
          <a:endParaRPr lang="en-IN" sz="1050" dirty="0"/>
        </a:p>
      </dgm:t>
    </dgm:pt>
    <dgm:pt modelId="{627BBB39-A3F2-4B3F-B172-F9F470F91D18}" type="parTrans" cxnId="{09C2C160-04D1-4C00-A541-F1FDA7A62522}">
      <dgm:prSet/>
      <dgm:spPr/>
      <dgm:t>
        <a:bodyPr/>
        <a:lstStyle/>
        <a:p>
          <a:endParaRPr lang="en-IN"/>
        </a:p>
      </dgm:t>
    </dgm:pt>
    <dgm:pt modelId="{9632820F-16C9-48B2-8A17-7F441D6FFDFD}" type="sibTrans" cxnId="{09C2C160-04D1-4C00-A541-F1FDA7A62522}">
      <dgm:prSet/>
      <dgm:spPr/>
      <dgm:t>
        <a:bodyPr/>
        <a:lstStyle/>
        <a:p>
          <a:endParaRPr lang="en-IN"/>
        </a:p>
      </dgm:t>
    </dgm:pt>
    <dgm:pt modelId="{95CDD585-37D4-450F-B8E7-8B7F81A0A1E1}">
      <dgm:prSet phldrT="[Text]" custT="1"/>
      <dgm:spPr/>
      <dgm:t>
        <a:bodyPr/>
        <a:lstStyle/>
        <a:p>
          <a:r>
            <a:rPr lang="en-US" sz="1100" dirty="0" err="1"/>
            <a:t>Numpy</a:t>
          </a:r>
          <a:endParaRPr lang="en-IN" sz="1100" dirty="0"/>
        </a:p>
      </dgm:t>
    </dgm:pt>
    <dgm:pt modelId="{F822FEBA-D4A1-4E9B-BCE7-3C14C488D317}" type="parTrans" cxnId="{48551B12-8500-4029-8006-53DD7F055302}">
      <dgm:prSet/>
      <dgm:spPr/>
      <dgm:t>
        <a:bodyPr/>
        <a:lstStyle/>
        <a:p>
          <a:endParaRPr lang="en-IN"/>
        </a:p>
      </dgm:t>
    </dgm:pt>
    <dgm:pt modelId="{889006C0-DF35-4D0C-A5DD-2E63662BC7F9}" type="sibTrans" cxnId="{48551B12-8500-4029-8006-53DD7F055302}">
      <dgm:prSet/>
      <dgm:spPr/>
      <dgm:t>
        <a:bodyPr/>
        <a:lstStyle/>
        <a:p>
          <a:endParaRPr lang="en-IN"/>
        </a:p>
      </dgm:t>
    </dgm:pt>
    <dgm:pt modelId="{CE1C27BA-2C60-486F-B50C-945C20338613}">
      <dgm:prSet phldrT="[Text]" custT="1"/>
      <dgm:spPr/>
      <dgm:t>
        <a:bodyPr/>
        <a:lstStyle/>
        <a:p>
          <a:r>
            <a:rPr lang="en-US" sz="1100" dirty="0"/>
            <a:t>Js</a:t>
          </a:r>
          <a:endParaRPr lang="en-IN" sz="1100" dirty="0"/>
        </a:p>
      </dgm:t>
    </dgm:pt>
    <dgm:pt modelId="{6C4635FA-6E4F-4E3A-B169-67F80C9D0532}" type="parTrans" cxnId="{86D51FCF-04C9-4E65-A4BD-CE77C0F6B368}">
      <dgm:prSet/>
      <dgm:spPr/>
      <dgm:t>
        <a:bodyPr/>
        <a:lstStyle/>
        <a:p>
          <a:endParaRPr lang="en-IN"/>
        </a:p>
      </dgm:t>
    </dgm:pt>
    <dgm:pt modelId="{A73175D8-D4AC-45B3-92AB-75BD43DE872A}" type="sibTrans" cxnId="{86D51FCF-04C9-4E65-A4BD-CE77C0F6B368}">
      <dgm:prSet/>
      <dgm:spPr/>
      <dgm:t>
        <a:bodyPr/>
        <a:lstStyle/>
        <a:p>
          <a:endParaRPr lang="en-IN"/>
        </a:p>
      </dgm:t>
    </dgm:pt>
    <dgm:pt modelId="{1ABE483B-223E-425E-99AC-8BB269C03B42}">
      <dgm:prSet phldrT="[Text]" custT="1"/>
      <dgm:spPr/>
      <dgm:t>
        <a:bodyPr/>
        <a:lstStyle/>
        <a:p>
          <a:r>
            <a:rPr lang="en-US" sz="1100" dirty="0"/>
            <a:t>Io</a:t>
          </a:r>
          <a:endParaRPr lang="en-IN" sz="1100" dirty="0"/>
        </a:p>
      </dgm:t>
    </dgm:pt>
    <dgm:pt modelId="{F57CBB67-3719-469F-938E-399A2C3A11DC}" type="parTrans" cxnId="{0D58723C-E2FD-4766-848C-AFFE4D056F9B}">
      <dgm:prSet/>
      <dgm:spPr/>
      <dgm:t>
        <a:bodyPr/>
        <a:lstStyle/>
        <a:p>
          <a:endParaRPr lang="en-IN"/>
        </a:p>
      </dgm:t>
    </dgm:pt>
    <dgm:pt modelId="{066D87E4-B981-4519-987E-7EDA8126FDAF}" type="sibTrans" cxnId="{0D58723C-E2FD-4766-848C-AFFE4D056F9B}">
      <dgm:prSet/>
      <dgm:spPr/>
      <dgm:t>
        <a:bodyPr/>
        <a:lstStyle/>
        <a:p>
          <a:endParaRPr lang="en-IN"/>
        </a:p>
      </dgm:t>
    </dgm:pt>
    <dgm:pt modelId="{8A6D736B-D883-4154-A611-0D08D532F138}">
      <dgm:prSet phldrT="[Text]" custT="1"/>
      <dgm:spPr/>
      <dgm:t>
        <a:bodyPr/>
        <a:lstStyle/>
        <a:p>
          <a:pPr algn="l"/>
          <a:r>
            <a:rPr lang="en-US" sz="1000" dirty="0"/>
            <a:t>Dataframe was created by loading the file using pandas</a:t>
          </a:r>
          <a:endParaRPr lang="en-IN" sz="1000" dirty="0"/>
        </a:p>
      </dgm:t>
    </dgm:pt>
    <dgm:pt modelId="{3D67CB83-726F-4D1B-9FAA-39177BB36792}" type="parTrans" cxnId="{F8CA5584-1D6C-424A-A594-BD44E814D00B}">
      <dgm:prSet/>
      <dgm:spPr/>
      <dgm:t>
        <a:bodyPr/>
        <a:lstStyle/>
        <a:p>
          <a:endParaRPr lang="en-IN"/>
        </a:p>
      </dgm:t>
    </dgm:pt>
    <dgm:pt modelId="{8A7AEAF1-64B4-4AF6-A191-8D5A022420F9}" type="sibTrans" cxnId="{F8CA5584-1D6C-424A-A594-BD44E814D00B}">
      <dgm:prSet/>
      <dgm:spPr/>
      <dgm:t>
        <a:bodyPr/>
        <a:lstStyle/>
        <a:p>
          <a:endParaRPr lang="en-IN"/>
        </a:p>
      </dgm:t>
    </dgm:pt>
    <dgm:pt modelId="{5FFB3C8B-F60A-4AA0-95DB-F0ACA8BE7C95}">
      <dgm:prSet phldrT="[Text]" custT="1"/>
      <dgm:spPr/>
      <dgm:t>
        <a:bodyPr/>
        <a:lstStyle/>
        <a:p>
          <a:r>
            <a:rPr lang="en-US" sz="1800" dirty="0"/>
            <a:t>Launch Sites, Orbits &amp; Outcomes</a:t>
          </a:r>
          <a:endParaRPr lang="en-IN" sz="1800" dirty="0"/>
        </a:p>
      </dgm:t>
    </dgm:pt>
    <dgm:pt modelId="{A2022087-356C-401A-9605-D0E213020B07}" type="parTrans" cxnId="{AC06E1DB-4715-470F-B6CA-29C3FBDCE3E9}">
      <dgm:prSet/>
      <dgm:spPr/>
      <dgm:t>
        <a:bodyPr/>
        <a:lstStyle/>
        <a:p>
          <a:endParaRPr lang="en-IN"/>
        </a:p>
      </dgm:t>
    </dgm:pt>
    <dgm:pt modelId="{54AC6DEA-C7C7-46EF-87D7-0F9B2748958D}" type="sibTrans" cxnId="{AC06E1DB-4715-470F-B6CA-29C3FBDCE3E9}">
      <dgm:prSet/>
      <dgm:spPr/>
      <dgm:t>
        <a:bodyPr/>
        <a:lstStyle/>
        <a:p>
          <a:endParaRPr lang="en-IN"/>
        </a:p>
      </dgm:t>
    </dgm:pt>
    <dgm:pt modelId="{3D2CC034-662F-48E1-9D1C-7D49E1015CCC}">
      <dgm:prSet phldrT="[Text]" custT="1"/>
      <dgm:spPr/>
      <dgm:t>
        <a:bodyPr/>
        <a:lstStyle/>
        <a:p>
          <a:r>
            <a:rPr lang="en-US" sz="1050" dirty="0"/>
            <a:t>Calculated the total count of Launch Sites</a:t>
          </a:r>
          <a:endParaRPr lang="en-IN" sz="1050" dirty="0"/>
        </a:p>
      </dgm:t>
    </dgm:pt>
    <dgm:pt modelId="{6B143E81-F6A8-4F1F-B00A-29B5870D2030}" type="parTrans" cxnId="{40E90721-99C9-42AF-8FD7-0E37D5F20FB7}">
      <dgm:prSet/>
      <dgm:spPr/>
      <dgm:t>
        <a:bodyPr/>
        <a:lstStyle/>
        <a:p>
          <a:endParaRPr lang="en-IN"/>
        </a:p>
      </dgm:t>
    </dgm:pt>
    <dgm:pt modelId="{EA0D6663-4CAC-4276-B772-3DE87F71897E}" type="sibTrans" cxnId="{40E90721-99C9-42AF-8FD7-0E37D5F20FB7}">
      <dgm:prSet/>
      <dgm:spPr/>
      <dgm:t>
        <a:bodyPr/>
        <a:lstStyle/>
        <a:p>
          <a:endParaRPr lang="en-IN"/>
        </a:p>
      </dgm:t>
    </dgm:pt>
    <dgm:pt modelId="{19E897E5-B9BE-481F-B016-36E176CCCBC3}">
      <dgm:prSet phldrT="[Text]" custT="1"/>
      <dgm:spPr/>
      <dgm:t>
        <a:bodyPr/>
        <a:lstStyle/>
        <a:p>
          <a:r>
            <a:rPr lang="en-US" sz="1050" dirty="0"/>
            <a:t>Calculated the total count of Orbits</a:t>
          </a:r>
          <a:endParaRPr lang="en-IN" sz="1050" dirty="0"/>
        </a:p>
      </dgm:t>
    </dgm:pt>
    <dgm:pt modelId="{646F8703-3EBB-4024-8BC8-EB87457969EE}" type="parTrans" cxnId="{9A79E8C0-41F8-46CA-8C8C-1D932F6B8B78}">
      <dgm:prSet/>
      <dgm:spPr/>
      <dgm:t>
        <a:bodyPr/>
        <a:lstStyle/>
        <a:p>
          <a:endParaRPr lang="en-IN"/>
        </a:p>
      </dgm:t>
    </dgm:pt>
    <dgm:pt modelId="{C42E5A13-C63A-4B40-BD28-2DC0320AB91D}" type="sibTrans" cxnId="{9A79E8C0-41F8-46CA-8C8C-1D932F6B8B78}">
      <dgm:prSet/>
      <dgm:spPr/>
      <dgm:t>
        <a:bodyPr/>
        <a:lstStyle/>
        <a:p>
          <a:endParaRPr lang="en-IN"/>
        </a:p>
      </dgm:t>
    </dgm:pt>
    <dgm:pt modelId="{707933B5-CD57-48B6-A007-54EA3E1ADEF1}">
      <dgm:prSet phldrT="[Text]" custT="1"/>
      <dgm:spPr/>
      <dgm:t>
        <a:bodyPr/>
        <a:lstStyle/>
        <a:p>
          <a:r>
            <a:rPr lang="en-US" sz="1050" dirty="0"/>
            <a:t>Calculated the total count of Launch Outcomes</a:t>
          </a:r>
          <a:endParaRPr lang="en-IN" sz="1050" dirty="0"/>
        </a:p>
      </dgm:t>
    </dgm:pt>
    <dgm:pt modelId="{B9BDA0B1-DD30-416A-9869-A72A76B27FCA}" type="parTrans" cxnId="{296D894F-71D4-4A6D-A04A-1CBD3EE55EC7}">
      <dgm:prSet/>
      <dgm:spPr/>
      <dgm:t>
        <a:bodyPr/>
        <a:lstStyle/>
        <a:p>
          <a:endParaRPr lang="en-IN"/>
        </a:p>
      </dgm:t>
    </dgm:pt>
    <dgm:pt modelId="{4FD7FF4E-370E-4F9D-94D1-7EA8C0769EB9}" type="sibTrans" cxnId="{296D894F-71D4-4A6D-A04A-1CBD3EE55EC7}">
      <dgm:prSet/>
      <dgm:spPr/>
      <dgm:t>
        <a:bodyPr/>
        <a:lstStyle/>
        <a:p>
          <a:endParaRPr lang="en-IN"/>
        </a:p>
      </dgm:t>
    </dgm:pt>
    <dgm:pt modelId="{E5D5F4E0-7B25-4187-86D5-848D32AA771E}">
      <dgm:prSet phldrT="[Text]" custT="1"/>
      <dgm:spPr/>
      <dgm:t>
        <a:bodyPr/>
        <a:lstStyle/>
        <a:p>
          <a:r>
            <a:rPr lang="en-US" sz="1050" dirty="0"/>
            <a:t>Created a new column ‘Class’ for labelling the outcome of each launch site using 0 (Fail) and 1(Success)</a:t>
          </a:r>
          <a:endParaRPr lang="en-IN" sz="1050" dirty="0"/>
        </a:p>
      </dgm:t>
    </dgm:pt>
    <dgm:pt modelId="{F210CBFE-43F6-4E6C-B2DE-955E7E3E60C9}" type="parTrans" cxnId="{BF9C2605-E538-4E79-9A0F-5478452A11B7}">
      <dgm:prSet/>
      <dgm:spPr/>
      <dgm:t>
        <a:bodyPr/>
        <a:lstStyle/>
        <a:p>
          <a:endParaRPr lang="en-IN"/>
        </a:p>
      </dgm:t>
    </dgm:pt>
    <dgm:pt modelId="{400F0431-AB58-458E-B174-47A32B66C40A}" type="sibTrans" cxnId="{BF9C2605-E538-4E79-9A0F-5478452A11B7}">
      <dgm:prSet/>
      <dgm:spPr/>
      <dgm:t>
        <a:bodyPr/>
        <a:lstStyle/>
        <a:p>
          <a:endParaRPr lang="en-IN"/>
        </a:p>
      </dgm:t>
    </dgm:pt>
    <dgm:pt modelId="{545E6168-742B-4A4C-896C-B2A0B16A1744}" type="pres">
      <dgm:prSet presAssocID="{5C3E05D3-2B16-4C2B-B639-85A54369DCCE}" presName="rootnode" presStyleCnt="0">
        <dgm:presLayoutVars>
          <dgm:chMax/>
          <dgm:chPref/>
          <dgm:dir/>
          <dgm:animLvl val="lvl"/>
        </dgm:presLayoutVars>
      </dgm:prSet>
      <dgm:spPr/>
    </dgm:pt>
    <dgm:pt modelId="{3DD84719-1788-4FA5-8E4F-D81DE8E0F22F}" type="pres">
      <dgm:prSet presAssocID="{9CAACE56-CE38-4CE1-954D-D8A69B92A50C}" presName="composite" presStyleCnt="0"/>
      <dgm:spPr/>
    </dgm:pt>
    <dgm:pt modelId="{7D6E4FB6-0D34-4024-8431-69A6D89744C3}" type="pres">
      <dgm:prSet presAssocID="{9CAACE56-CE38-4CE1-954D-D8A69B92A50C}" presName="bentUpArrow1" presStyleLbl="alignImgPlace1" presStyleIdx="0" presStyleCnt="3"/>
      <dgm:spPr/>
    </dgm:pt>
    <dgm:pt modelId="{B741F3D1-6C0F-4C58-8C92-5623CC594BBF}" type="pres">
      <dgm:prSet presAssocID="{9CAACE56-CE38-4CE1-954D-D8A69B92A50C}" presName="ParentText" presStyleLbl="node1" presStyleIdx="0" presStyleCnt="4">
        <dgm:presLayoutVars>
          <dgm:chMax val="1"/>
          <dgm:chPref val="1"/>
          <dgm:bulletEnabled val="1"/>
        </dgm:presLayoutVars>
      </dgm:prSet>
      <dgm:spPr/>
    </dgm:pt>
    <dgm:pt modelId="{4B118FB5-D985-4A8A-A9F6-A7F791F63DE0}" type="pres">
      <dgm:prSet presAssocID="{9CAACE56-CE38-4CE1-954D-D8A69B92A50C}" presName="ChildText" presStyleLbl="revTx" presStyleIdx="0" presStyleCnt="4">
        <dgm:presLayoutVars>
          <dgm:chMax val="0"/>
          <dgm:chPref val="0"/>
          <dgm:bulletEnabled val="1"/>
        </dgm:presLayoutVars>
      </dgm:prSet>
      <dgm:spPr/>
    </dgm:pt>
    <dgm:pt modelId="{C671A3BB-222D-432C-8509-D63F6F49F67E}" type="pres">
      <dgm:prSet presAssocID="{FC6D7F75-60C2-45B9-997F-29711D0124FF}" presName="sibTrans" presStyleCnt="0"/>
      <dgm:spPr/>
    </dgm:pt>
    <dgm:pt modelId="{5C895EB8-C59F-49E3-A6D3-8A2BE759889F}" type="pres">
      <dgm:prSet presAssocID="{509A27B4-4DAE-48D6-850E-DBEEE82B9B56}" presName="composite" presStyleCnt="0"/>
      <dgm:spPr/>
    </dgm:pt>
    <dgm:pt modelId="{B9A583DC-B665-4AB6-BA69-98CB94D65953}" type="pres">
      <dgm:prSet presAssocID="{509A27B4-4DAE-48D6-850E-DBEEE82B9B56}" presName="bentUpArrow1" presStyleLbl="alignImgPlace1" presStyleIdx="1" presStyleCnt="3"/>
      <dgm:spPr/>
    </dgm:pt>
    <dgm:pt modelId="{9B845FF4-0F59-4500-B968-C855A3EE0483}" type="pres">
      <dgm:prSet presAssocID="{509A27B4-4DAE-48D6-850E-DBEEE82B9B56}" presName="ParentText" presStyleLbl="node1" presStyleIdx="1" presStyleCnt="4">
        <dgm:presLayoutVars>
          <dgm:chMax val="1"/>
          <dgm:chPref val="1"/>
          <dgm:bulletEnabled val="1"/>
        </dgm:presLayoutVars>
      </dgm:prSet>
      <dgm:spPr/>
    </dgm:pt>
    <dgm:pt modelId="{9B4459FE-AACA-48AB-AD14-A50E907829DB}" type="pres">
      <dgm:prSet presAssocID="{509A27B4-4DAE-48D6-850E-DBEEE82B9B56}" presName="ChildText" presStyleLbl="revTx" presStyleIdx="1" presStyleCnt="4" custScaleX="264082" custLinFactNeighborX="89793" custLinFactNeighborY="4130">
        <dgm:presLayoutVars>
          <dgm:chMax val="0"/>
          <dgm:chPref val="0"/>
          <dgm:bulletEnabled val="1"/>
        </dgm:presLayoutVars>
      </dgm:prSet>
      <dgm:spPr/>
    </dgm:pt>
    <dgm:pt modelId="{9FB537BE-AF8C-46D8-B970-E4AC2327DDB3}" type="pres">
      <dgm:prSet presAssocID="{B7E7894C-C4BE-414E-84AF-9E513DE95903}" presName="sibTrans" presStyleCnt="0"/>
      <dgm:spPr/>
    </dgm:pt>
    <dgm:pt modelId="{517D114E-C365-4E2E-A5EF-9BEC30761186}" type="pres">
      <dgm:prSet presAssocID="{4B0D734B-6C62-4AB5-8C82-65A944458A79}" presName="composite" presStyleCnt="0"/>
      <dgm:spPr/>
    </dgm:pt>
    <dgm:pt modelId="{4A746554-7D5E-4890-9587-67578ADD4FF6}" type="pres">
      <dgm:prSet presAssocID="{4B0D734B-6C62-4AB5-8C82-65A944458A79}" presName="bentUpArrow1" presStyleLbl="alignImgPlace1" presStyleIdx="2" presStyleCnt="3" custScaleX="63988"/>
      <dgm:spPr/>
    </dgm:pt>
    <dgm:pt modelId="{B359348C-9BCB-4092-8FA4-83F0C7A5467C}" type="pres">
      <dgm:prSet presAssocID="{4B0D734B-6C62-4AB5-8C82-65A944458A79}" presName="ParentText" presStyleLbl="node1" presStyleIdx="2" presStyleCnt="4">
        <dgm:presLayoutVars>
          <dgm:chMax val="1"/>
          <dgm:chPref val="1"/>
          <dgm:bulletEnabled val="1"/>
        </dgm:presLayoutVars>
      </dgm:prSet>
      <dgm:spPr/>
    </dgm:pt>
    <dgm:pt modelId="{94EF59A9-AE72-4FFF-A14D-0D61B7DF68D1}" type="pres">
      <dgm:prSet presAssocID="{4B0D734B-6C62-4AB5-8C82-65A944458A79}" presName="ChildText" presStyleLbl="revTx" presStyleIdx="2" presStyleCnt="4" custScaleX="156597" custLinFactNeighborX="29783" custLinFactNeighborY="-2279">
        <dgm:presLayoutVars>
          <dgm:chMax val="0"/>
          <dgm:chPref val="0"/>
          <dgm:bulletEnabled val="1"/>
        </dgm:presLayoutVars>
      </dgm:prSet>
      <dgm:spPr/>
    </dgm:pt>
    <dgm:pt modelId="{05F8158A-BBC3-422D-A24C-70A7211950C0}" type="pres">
      <dgm:prSet presAssocID="{C1B557EA-FF70-41F6-9914-FFB878096173}" presName="sibTrans" presStyleCnt="0"/>
      <dgm:spPr/>
    </dgm:pt>
    <dgm:pt modelId="{D4D9A6CC-1BAC-424B-95A2-2A7CFECC0D35}" type="pres">
      <dgm:prSet presAssocID="{5FFB3C8B-F60A-4AA0-95DB-F0ACA8BE7C95}" presName="composite" presStyleCnt="0"/>
      <dgm:spPr/>
    </dgm:pt>
    <dgm:pt modelId="{5E7E338F-37B2-4098-889F-57EFA4783281}" type="pres">
      <dgm:prSet presAssocID="{5FFB3C8B-F60A-4AA0-95DB-F0ACA8BE7C95}" presName="ParentText" presStyleLbl="node1" presStyleIdx="3" presStyleCnt="4" custLinFactNeighborX="-15267">
        <dgm:presLayoutVars>
          <dgm:chMax val="1"/>
          <dgm:chPref val="1"/>
          <dgm:bulletEnabled val="1"/>
        </dgm:presLayoutVars>
      </dgm:prSet>
      <dgm:spPr/>
    </dgm:pt>
    <dgm:pt modelId="{16366A1C-217E-4282-BAAE-00A94634DB64}" type="pres">
      <dgm:prSet presAssocID="{5FFB3C8B-F60A-4AA0-95DB-F0ACA8BE7C95}" presName="FinalChildText" presStyleLbl="revTx" presStyleIdx="3" presStyleCnt="4" custScaleX="178069" custScaleY="132471" custLinFactNeighborX="16259" custLinFactNeighborY="5488">
        <dgm:presLayoutVars>
          <dgm:chMax val="0"/>
          <dgm:chPref val="0"/>
          <dgm:bulletEnabled val="1"/>
        </dgm:presLayoutVars>
      </dgm:prSet>
      <dgm:spPr/>
    </dgm:pt>
  </dgm:ptLst>
  <dgm:cxnLst>
    <dgm:cxn modelId="{BF9C2605-E538-4E79-9A0F-5478452A11B7}" srcId="{5FFB3C8B-F60A-4AA0-95DB-F0ACA8BE7C95}" destId="{E5D5F4E0-7B25-4187-86D5-848D32AA771E}" srcOrd="3" destOrd="0" parTransId="{F210CBFE-43F6-4E6C-B2DE-955E7E3E60C9}" sibTransId="{400F0431-AB58-458E-B174-47A32B66C40A}"/>
    <dgm:cxn modelId="{48551B12-8500-4029-8006-53DD7F055302}" srcId="{9CAACE56-CE38-4CE1-954D-D8A69B92A50C}" destId="{95CDD585-37D4-450F-B8E7-8B7F81A0A1E1}" srcOrd="1" destOrd="0" parTransId="{F822FEBA-D4A1-4E9B-BCE7-3C14C488D317}" sibTransId="{889006C0-DF35-4D0C-A5DD-2E63662BC7F9}"/>
    <dgm:cxn modelId="{40E90721-99C9-42AF-8FD7-0E37D5F20FB7}" srcId="{5FFB3C8B-F60A-4AA0-95DB-F0ACA8BE7C95}" destId="{3D2CC034-662F-48E1-9D1C-7D49E1015CCC}" srcOrd="0" destOrd="0" parTransId="{6B143E81-F6A8-4F1F-B00A-29B5870D2030}" sibTransId="{EA0D6663-4CAC-4276-B772-3DE87F71897E}"/>
    <dgm:cxn modelId="{974F262C-4FB4-43A0-A31B-AF8B619E8DDB}" srcId="{5C3E05D3-2B16-4C2B-B639-85A54369DCCE}" destId="{509A27B4-4DAE-48D6-850E-DBEEE82B9B56}" srcOrd="1" destOrd="0" parTransId="{2DF450C1-0B11-4A35-B7EB-878000CF43B3}" sibTransId="{B7E7894C-C4BE-414E-84AF-9E513DE95903}"/>
    <dgm:cxn modelId="{CF892834-3E9A-408F-9F51-6C5C750ECDA1}" type="presOf" srcId="{19E897E5-B9BE-481F-B016-36E176CCCBC3}" destId="{16366A1C-217E-4282-BAAE-00A94634DB64}" srcOrd="0" destOrd="1" presId="urn:microsoft.com/office/officeart/2005/8/layout/StepDownProcess"/>
    <dgm:cxn modelId="{0D58723C-E2FD-4766-848C-AFFE4D056F9B}" srcId="{9CAACE56-CE38-4CE1-954D-D8A69B92A50C}" destId="{1ABE483B-223E-425E-99AC-8BB269C03B42}" srcOrd="3" destOrd="0" parTransId="{F57CBB67-3719-469F-938E-399A2C3A11DC}" sibTransId="{066D87E4-B981-4519-987E-7EDA8126FDAF}"/>
    <dgm:cxn modelId="{09C2C160-04D1-4C00-A541-F1FDA7A62522}" srcId="{4B0D734B-6C62-4AB5-8C82-65A944458A79}" destId="{5715326D-651A-4CE8-AA9C-F74A8CCF802A}" srcOrd="0" destOrd="0" parTransId="{627BBB39-A3F2-4B3F-B172-F9F470F91D18}" sibTransId="{9632820F-16C9-48B2-8A17-7F441D6FFDFD}"/>
    <dgm:cxn modelId="{66665061-2CCA-41AD-974C-58B21AB40233}" type="presOf" srcId="{5715326D-651A-4CE8-AA9C-F74A8CCF802A}" destId="{94EF59A9-AE72-4FFF-A14D-0D61B7DF68D1}" srcOrd="0" destOrd="0" presId="urn:microsoft.com/office/officeart/2005/8/layout/StepDownProcess"/>
    <dgm:cxn modelId="{6F572865-2CCD-454C-8E99-0B9DD9740BAE}" type="presOf" srcId="{95CDD585-37D4-450F-B8E7-8B7F81A0A1E1}" destId="{4B118FB5-D985-4A8A-A9F6-A7F791F63DE0}" srcOrd="0" destOrd="1" presId="urn:microsoft.com/office/officeart/2005/8/layout/StepDownProcess"/>
    <dgm:cxn modelId="{360A9969-EEA9-4C15-92E9-A5A7F5234275}" type="presOf" srcId="{8A6D736B-D883-4154-A611-0D08D532F138}" destId="{9B4459FE-AACA-48AB-AD14-A50E907829DB}" srcOrd="0" destOrd="1" presId="urn:microsoft.com/office/officeart/2005/8/layout/StepDownProcess"/>
    <dgm:cxn modelId="{C5CFEA6C-DEF2-4C2F-86C1-A9457E7148DC}" srcId="{509A27B4-4DAE-48D6-850E-DBEEE82B9B56}" destId="{E8E21F41-0202-4730-8718-9DC532DCB743}" srcOrd="0" destOrd="0" parTransId="{517B1BBA-5F07-475B-BE4B-E947736912A7}" sibTransId="{FC72AA02-0569-47E6-B052-77BDB7A8AEDC}"/>
    <dgm:cxn modelId="{9CC4506D-C11F-4BA4-9A26-6DA38A5AF973}" type="presOf" srcId="{4B0D734B-6C62-4AB5-8C82-65A944458A79}" destId="{B359348C-9BCB-4092-8FA4-83F0C7A5467C}" srcOrd="0" destOrd="0" presId="urn:microsoft.com/office/officeart/2005/8/layout/StepDownProcess"/>
    <dgm:cxn modelId="{296D894F-71D4-4A6D-A04A-1CBD3EE55EC7}" srcId="{5FFB3C8B-F60A-4AA0-95DB-F0ACA8BE7C95}" destId="{707933B5-CD57-48B6-A007-54EA3E1ADEF1}" srcOrd="2" destOrd="0" parTransId="{B9BDA0B1-DD30-416A-9869-A72A76B27FCA}" sibTransId="{4FD7FF4E-370E-4F9D-94D1-7EA8C0769EB9}"/>
    <dgm:cxn modelId="{0BCA8D72-1B20-4A2C-B376-1DB2894FA7FE}" type="presOf" srcId="{707933B5-CD57-48B6-A007-54EA3E1ADEF1}" destId="{16366A1C-217E-4282-BAAE-00A94634DB64}" srcOrd="0" destOrd="2" presId="urn:microsoft.com/office/officeart/2005/8/layout/StepDownProcess"/>
    <dgm:cxn modelId="{E97F2473-3BDF-4A76-8813-E8F8D4E4EAD8}" type="presOf" srcId="{5C3E05D3-2B16-4C2B-B639-85A54369DCCE}" destId="{545E6168-742B-4A4C-896C-B2A0B16A1744}" srcOrd="0" destOrd="0" presId="urn:microsoft.com/office/officeart/2005/8/layout/StepDownProcess"/>
    <dgm:cxn modelId="{F93B7478-7118-4B74-B31A-747B0B96E59B}" type="presOf" srcId="{9CAACE56-CE38-4CE1-954D-D8A69B92A50C}" destId="{B741F3D1-6C0F-4C58-8C92-5623CC594BBF}" srcOrd="0" destOrd="0" presId="urn:microsoft.com/office/officeart/2005/8/layout/StepDownProcess"/>
    <dgm:cxn modelId="{F8CA5584-1D6C-424A-A594-BD44E814D00B}" srcId="{509A27B4-4DAE-48D6-850E-DBEEE82B9B56}" destId="{8A6D736B-D883-4154-A611-0D08D532F138}" srcOrd="1" destOrd="0" parTransId="{3D67CB83-726F-4D1B-9FAA-39177BB36792}" sibTransId="{8A7AEAF1-64B4-4AF6-A191-8D5A022420F9}"/>
    <dgm:cxn modelId="{CB03B8A8-DB47-47C3-8AB1-8063C72E3146}" type="presOf" srcId="{71DF9D7C-E8A5-4165-8AA4-89F352BB263E}" destId="{4B118FB5-D985-4A8A-A9F6-A7F791F63DE0}" srcOrd="0" destOrd="0" presId="urn:microsoft.com/office/officeart/2005/8/layout/StepDownProcess"/>
    <dgm:cxn modelId="{96CB2AA9-1639-468C-A91C-D164DE6BA61E}" type="presOf" srcId="{E8E21F41-0202-4730-8718-9DC532DCB743}" destId="{9B4459FE-AACA-48AB-AD14-A50E907829DB}" srcOrd="0" destOrd="0" presId="urn:microsoft.com/office/officeart/2005/8/layout/StepDownProcess"/>
    <dgm:cxn modelId="{117FA3AF-A4C4-4964-A3E3-980C34874095}" type="presOf" srcId="{3D2CC034-662F-48E1-9D1C-7D49E1015CCC}" destId="{16366A1C-217E-4282-BAAE-00A94634DB64}" srcOrd="0" destOrd="0" presId="urn:microsoft.com/office/officeart/2005/8/layout/StepDownProcess"/>
    <dgm:cxn modelId="{BDA506B0-23A5-4EE0-83E0-31F98D3C4F06}" type="presOf" srcId="{CE1C27BA-2C60-486F-B50C-945C20338613}" destId="{4B118FB5-D985-4A8A-A9F6-A7F791F63DE0}" srcOrd="0" destOrd="2" presId="urn:microsoft.com/office/officeart/2005/8/layout/StepDownProcess"/>
    <dgm:cxn modelId="{7FD3D5BE-4818-4280-944B-30AFEC3593A5}" type="presOf" srcId="{509A27B4-4DAE-48D6-850E-DBEEE82B9B56}" destId="{9B845FF4-0F59-4500-B968-C855A3EE0483}" srcOrd="0" destOrd="0" presId="urn:microsoft.com/office/officeart/2005/8/layout/StepDownProcess"/>
    <dgm:cxn modelId="{9A79E8C0-41F8-46CA-8C8C-1D932F6B8B78}" srcId="{5FFB3C8B-F60A-4AA0-95DB-F0ACA8BE7C95}" destId="{19E897E5-B9BE-481F-B016-36E176CCCBC3}" srcOrd="1" destOrd="0" parTransId="{646F8703-3EBB-4024-8BC8-EB87457969EE}" sibTransId="{C42E5A13-C63A-4B40-BD28-2DC0320AB91D}"/>
    <dgm:cxn modelId="{6183CBCB-B328-4497-9B79-4396F83CCC46}" srcId="{5C3E05D3-2B16-4C2B-B639-85A54369DCCE}" destId="{4B0D734B-6C62-4AB5-8C82-65A944458A79}" srcOrd="2" destOrd="0" parTransId="{D73C13DC-9224-43BB-9799-E728ECAA5345}" sibTransId="{C1B557EA-FF70-41F6-9914-FFB878096173}"/>
    <dgm:cxn modelId="{86D51FCF-04C9-4E65-A4BD-CE77C0F6B368}" srcId="{9CAACE56-CE38-4CE1-954D-D8A69B92A50C}" destId="{CE1C27BA-2C60-486F-B50C-945C20338613}" srcOrd="2" destOrd="0" parTransId="{6C4635FA-6E4F-4E3A-B169-67F80C9D0532}" sibTransId="{A73175D8-D4AC-45B3-92AB-75BD43DE872A}"/>
    <dgm:cxn modelId="{264D6BD3-0C56-4CBD-B950-0DCF6F5835AC}" type="presOf" srcId="{1ABE483B-223E-425E-99AC-8BB269C03B42}" destId="{4B118FB5-D985-4A8A-A9F6-A7F791F63DE0}" srcOrd="0" destOrd="3" presId="urn:microsoft.com/office/officeart/2005/8/layout/StepDownProcess"/>
    <dgm:cxn modelId="{AC06E1DB-4715-470F-B6CA-29C3FBDCE3E9}" srcId="{5C3E05D3-2B16-4C2B-B639-85A54369DCCE}" destId="{5FFB3C8B-F60A-4AA0-95DB-F0ACA8BE7C95}" srcOrd="3" destOrd="0" parTransId="{A2022087-356C-401A-9605-D0E213020B07}" sibTransId="{54AC6DEA-C7C7-46EF-87D7-0F9B2748958D}"/>
    <dgm:cxn modelId="{3C27E7E0-F58F-4EA6-BBEC-FFCA55A84D7B}" type="presOf" srcId="{E5D5F4E0-7B25-4187-86D5-848D32AA771E}" destId="{16366A1C-217E-4282-BAAE-00A94634DB64}" srcOrd="0" destOrd="3" presId="urn:microsoft.com/office/officeart/2005/8/layout/StepDownProcess"/>
    <dgm:cxn modelId="{5203F0E5-382B-4D3D-8D03-81B04EC38826}" type="presOf" srcId="{5FFB3C8B-F60A-4AA0-95DB-F0ACA8BE7C95}" destId="{5E7E338F-37B2-4098-889F-57EFA4783281}" srcOrd="0" destOrd="0" presId="urn:microsoft.com/office/officeart/2005/8/layout/StepDownProcess"/>
    <dgm:cxn modelId="{6894AFEC-AC6F-4BB7-BE9B-8838835BE189}" srcId="{5C3E05D3-2B16-4C2B-B639-85A54369DCCE}" destId="{9CAACE56-CE38-4CE1-954D-D8A69B92A50C}" srcOrd="0" destOrd="0" parTransId="{478D27AA-E5EF-4312-A3BE-AD2C673B826F}" sibTransId="{FC6D7F75-60C2-45B9-997F-29711D0124FF}"/>
    <dgm:cxn modelId="{EDCD7CFF-0861-4151-BCC0-220178F7ABBC}" srcId="{9CAACE56-CE38-4CE1-954D-D8A69B92A50C}" destId="{71DF9D7C-E8A5-4165-8AA4-89F352BB263E}" srcOrd="0" destOrd="0" parTransId="{9C4E8E5E-B482-4844-BF87-FF6ACB4D5696}" sibTransId="{188B3DAC-D4F2-43FE-9F53-73F7468F9098}"/>
    <dgm:cxn modelId="{DC83B518-9088-42E3-977F-2A56CF96874F}" type="presParOf" srcId="{545E6168-742B-4A4C-896C-B2A0B16A1744}" destId="{3DD84719-1788-4FA5-8E4F-D81DE8E0F22F}" srcOrd="0" destOrd="0" presId="urn:microsoft.com/office/officeart/2005/8/layout/StepDownProcess"/>
    <dgm:cxn modelId="{F258275D-F1E4-4436-AAB1-C51E4032E826}" type="presParOf" srcId="{3DD84719-1788-4FA5-8E4F-D81DE8E0F22F}" destId="{7D6E4FB6-0D34-4024-8431-69A6D89744C3}" srcOrd="0" destOrd="0" presId="urn:microsoft.com/office/officeart/2005/8/layout/StepDownProcess"/>
    <dgm:cxn modelId="{799C0A01-FD76-410E-ADC8-766B17EBF532}" type="presParOf" srcId="{3DD84719-1788-4FA5-8E4F-D81DE8E0F22F}" destId="{B741F3D1-6C0F-4C58-8C92-5623CC594BBF}" srcOrd="1" destOrd="0" presId="urn:microsoft.com/office/officeart/2005/8/layout/StepDownProcess"/>
    <dgm:cxn modelId="{030F17E3-786A-4975-9A4F-1C6CCBE92DC2}" type="presParOf" srcId="{3DD84719-1788-4FA5-8E4F-D81DE8E0F22F}" destId="{4B118FB5-D985-4A8A-A9F6-A7F791F63DE0}" srcOrd="2" destOrd="0" presId="urn:microsoft.com/office/officeart/2005/8/layout/StepDownProcess"/>
    <dgm:cxn modelId="{EB060C96-12FA-431E-8884-88E9D23F174C}" type="presParOf" srcId="{545E6168-742B-4A4C-896C-B2A0B16A1744}" destId="{C671A3BB-222D-432C-8509-D63F6F49F67E}" srcOrd="1" destOrd="0" presId="urn:microsoft.com/office/officeart/2005/8/layout/StepDownProcess"/>
    <dgm:cxn modelId="{F4323D95-D332-4A24-84D7-F208BE002AAE}" type="presParOf" srcId="{545E6168-742B-4A4C-896C-B2A0B16A1744}" destId="{5C895EB8-C59F-49E3-A6D3-8A2BE759889F}" srcOrd="2" destOrd="0" presId="urn:microsoft.com/office/officeart/2005/8/layout/StepDownProcess"/>
    <dgm:cxn modelId="{D18F7A61-6F3C-4440-A0C6-8A8EDF33E707}" type="presParOf" srcId="{5C895EB8-C59F-49E3-A6D3-8A2BE759889F}" destId="{B9A583DC-B665-4AB6-BA69-98CB94D65953}" srcOrd="0" destOrd="0" presId="urn:microsoft.com/office/officeart/2005/8/layout/StepDownProcess"/>
    <dgm:cxn modelId="{9FE64C68-B524-4AA1-A73C-BAC047891B80}" type="presParOf" srcId="{5C895EB8-C59F-49E3-A6D3-8A2BE759889F}" destId="{9B845FF4-0F59-4500-B968-C855A3EE0483}" srcOrd="1" destOrd="0" presId="urn:microsoft.com/office/officeart/2005/8/layout/StepDownProcess"/>
    <dgm:cxn modelId="{CDE056DF-2C88-4331-8BF3-1378BB7DAAF6}" type="presParOf" srcId="{5C895EB8-C59F-49E3-A6D3-8A2BE759889F}" destId="{9B4459FE-AACA-48AB-AD14-A50E907829DB}" srcOrd="2" destOrd="0" presId="urn:microsoft.com/office/officeart/2005/8/layout/StepDownProcess"/>
    <dgm:cxn modelId="{24F75395-56FA-412C-A086-51D479BDCF5A}" type="presParOf" srcId="{545E6168-742B-4A4C-896C-B2A0B16A1744}" destId="{9FB537BE-AF8C-46D8-B970-E4AC2327DDB3}" srcOrd="3" destOrd="0" presId="urn:microsoft.com/office/officeart/2005/8/layout/StepDownProcess"/>
    <dgm:cxn modelId="{869F528A-04D0-4073-BDE3-E11F301C91AC}" type="presParOf" srcId="{545E6168-742B-4A4C-896C-B2A0B16A1744}" destId="{517D114E-C365-4E2E-A5EF-9BEC30761186}" srcOrd="4" destOrd="0" presId="urn:microsoft.com/office/officeart/2005/8/layout/StepDownProcess"/>
    <dgm:cxn modelId="{24AAD342-64B3-4CD1-89F4-5E3643CAC454}" type="presParOf" srcId="{517D114E-C365-4E2E-A5EF-9BEC30761186}" destId="{4A746554-7D5E-4890-9587-67578ADD4FF6}" srcOrd="0" destOrd="0" presId="urn:microsoft.com/office/officeart/2005/8/layout/StepDownProcess"/>
    <dgm:cxn modelId="{1F0023A0-E242-4AED-AC2F-0A649EC50B6C}" type="presParOf" srcId="{517D114E-C365-4E2E-A5EF-9BEC30761186}" destId="{B359348C-9BCB-4092-8FA4-83F0C7A5467C}" srcOrd="1" destOrd="0" presId="urn:microsoft.com/office/officeart/2005/8/layout/StepDownProcess"/>
    <dgm:cxn modelId="{52CC0B7F-9D1C-4444-BFD3-6760F16CAD03}" type="presParOf" srcId="{517D114E-C365-4E2E-A5EF-9BEC30761186}" destId="{94EF59A9-AE72-4FFF-A14D-0D61B7DF68D1}" srcOrd="2" destOrd="0" presId="urn:microsoft.com/office/officeart/2005/8/layout/StepDownProcess"/>
    <dgm:cxn modelId="{0FCCE29E-28BE-4288-B1A0-36F733272A7B}" type="presParOf" srcId="{545E6168-742B-4A4C-896C-B2A0B16A1744}" destId="{05F8158A-BBC3-422D-A24C-70A7211950C0}" srcOrd="5" destOrd="0" presId="urn:microsoft.com/office/officeart/2005/8/layout/StepDownProcess"/>
    <dgm:cxn modelId="{D3F0C101-691A-46BF-8D43-62CA4A46517D}" type="presParOf" srcId="{545E6168-742B-4A4C-896C-B2A0B16A1744}" destId="{D4D9A6CC-1BAC-424B-95A2-2A7CFECC0D35}" srcOrd="6" destOrd="0" presId="urn:microsoft.com/office/officeart/2005/8/layout/StepDownProcess"/>
    <dgm:cxn modelId="{439C89A6-7132-4D43-8EDA-0A9CA401B1B7}" type="presParOf" srcId="{D4D9A6CC-1BAC-424B-95A2-2A7CFECC0D35}" destId="{5E7E338F-37B2-4098-889F-57EFA4783281}" srcOrd="0" destOrd="0" presId="urn:microsoft.com/office/officeart/2005/8/layout/StepDownProcess"/>
    <dgm:cxn modelId="{5690AE42-9896-4F8C-B9EE-ED82062C81A7}" type="presParOf" srcId="{D4D9A6CC-1BAC-424B-95A2-2A7CFECC0D35}" destId="{16366A1C-217E-4282-BAAE-00A94634DB64}" srcOrd="1" destOrd="0" presId="urn:microsoft.com/office/officeart/2005/8/layout/StepDownProcess"/>
  </dgm:cxnLst>
  <dgm:bg>
    <a:noFill/>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8B2AB14-1B94-4D85-9B95-A914E051D7E8}" type="doc">
      <dgm:prSet loTypeId="urn:microsoft.com/office/officeart/2005/8/layout/hProcess11" loCatId="process" qsTypeId="urn:microsoft.com/office/officeart/2005/8/quickstyle/simple1" qsCatId="simple" csTypeId="urn:microsoft.com/office/officeart/2005/8/colors/accent1_2" csCatId="accent1" phldr="1"/>
      <dgm:spPr/>
    </dgm:pt>
    <dgm:pt modelId="{04A868C0-86A9-4DCA-8250-AF5BB2A0DE35}">
      <dgm:prSet phldrT="[Text]" custT="1"/>
      <dgm:spPr/>
      <dgm:t>
        <a:bodyPr/>
        <a:lstStyle/>
        <a:p>
          <a:r>
            <a:rPr lang="en-US" sz="1050" dirty="0"/>
            <a:t>Importing Libraries</a:t>
          </a:r>
          <a:endParaRPr lang="en-IN" sz="1050" dirty="0"/>
        </a:p>
      </dgm:t>
    </dgm:pt>
    <dgm:pt modelId="{E05D228F-99BE-4FA3-8667-AA0E965EE3F9}" type="parTrans" cxnId="{61EDCEE0-BBA0-4D6F-A0B2-07ECF3AE2E74}">
      <dgm:prSet/>
      <dgm:spPr/>
      <dgm:t>
        <a:bodyPr/>
        <a:lstStyle/>
        <a:p>
          <a:endParaRPr lang="en-IN"/>
        </a:p>
      </dgm:t>
    </dgm:pt>
    <dgm:pt modelId="{86491767-C48D-4ECC-82C7-900E66BEA1D3}" type="sibTrans" cxnId="{61EDCEE0-BBA0-4D6F-A0B2-07ECF3AE2E74}">
      <dgm:prSet/>
      <dgm:spPr/>
      <dgm:t>
        <a:bodyPr/>
        <a:lstStyle/>
        <a:p>
          <a:endParaRPr lang="en-IN"/>
        </a:p>
      </dgm:t>
    </dgm:pt>
    <dgm:pt modelId="{D5F07B4C-3D7D-425C-BF18-558CFEC09DFD}">
      <dgm:prSet phldrT="[Text]" custT="1"/>
      <dgm:spPr/>
      <dgm:t>
        <a:bodyPr/>
        <a:lstStyle/>
        <a:p>
          <a:r>
            <a:rPr lang="en-US" sz="1050" dirty="0"/>
            <a:t>Defining Confusion Matrix Function</a:t>
          </a:r>
          <a:endParaRPr lang="en-IN" sz="1050" dirty="0"/>
        </a:p>
      </dgm:t>
    </dgm:pt>
    <dgm:pt modelId="{896136F8-5223-46FA-9F49-39E4D2C6C320}" type="parTrans" cxnId="{C81E14AD-E5E2-4E32-89C7-54779ED5760D}">
      <dgm:prSet/>
      <dgm:spPr/>
      <dgm:t>
        <a:bodyPr/>
        <a:lstStyle/>
        <a:p>
          <a:endParaRPr lang="en-IN"/>
        </a:p>
      </dgm:t>
    </dgm:pt>
    <dgm:pt modelId="{EB1DF224-B3FD-444A-A345-E88886B153D5}" type="sibTrans" cxnId="{C81E14AD-E5E2-4E32-89C7-54779ED5760D}">
      <dgm:prSet/>
      <dgm:spPr/>
      <dgm:t>
        <a:bodyPr/>
        <a:lstStyle/>
        <a:p>
          <a:endParaRPr lang="en-IN"/>
        </a:p>
      </dgm:t>
    </dgm:pt>
    <dgm:pt modelId="{F5C9FB84-E24A-4A72-B381-9A5B9C1C3229}">
      <dgm:prSet phldrT="[Text]" custT="1"/>
      <dgm:spPr/>
      <dgm:t>
        <a:bodyPr/>
        <a:lstStyle/>
        <a:p>
          <a:r>
            <a:rPr lang="en-US" sz="1050" dirty="0"/>
            <a:t>Loading Pandas Dataframe</a:t>
          </a:r>
          <a:endParaRPr lang="en-IN" sz="1050" dirty="0"/>
        </a:p>
      </dgm:t>
    </dgm:pt>
    <dgm:pt modelId="{485BB001-C11C-4B2C-B9EB-86296C050B40}" type="parTrans" cxnId="{DD80BF8E-9D74-4D79-AAFD-F4A8DF4F5C02}">
      <dgm:prSet/>
      <dgm:spPr/>
      <dgm:t>
        <a:bodyPr/>
        <a:lstStyle/>
        <a:p>
          <a:endParaRPr lang="en-IN"/>
        </a:p>
      </dgm:t>
    </dgm:pt>
    <dgm:pt modelId="{5DFDDC94-8E2F-4DA6-A83D-12E6B083D3EA}" type="sibTrans" cxnId="{DD80BF8E-9D74-4D79-AAFD-F4A8DF4F5C02}">
      <dgm:prSet/>
      <dgm:spPr/>
      <dgm:t>
        <a:bodyPr/>
        <a:lstStyle/>
        <a:p>
          <a:endParaRPr lang="en-IN"/>
        </a:p>
      </dgm:t>
    </dgm:pt>
    <dgm:pt modelId="{78A67A1F-1D88-4FA6-9771-E0A573150C0C}">
      <dgm:prSet phldrT="[Text]" custT="1"/>
      <dgm:spPr/>
      <dgm:t>
        <a:bodyPr/>
        <a:lstStyle/>
        <a:p>
          <a:r>
            <a:rPr lang="en-US" sz="1050" dirty="0"/>
            <a:t>Creating and Scoring Logistic Support Vector Machine Model</a:t>
          </a:r>
          <a:endParaRPr lang="en-IN" sz="1050" dirty="0"/>
        </a:p>
      </dgm:t>
    </dgm:pt>
    <dgm:pt modelId="{E5D8E1E7-3B86-4CF8-AD26-5E789A009B7C}" type="parTrans" cxnId="{97409A41-E279-47D8-8D3B-6F217534B0A9}">
      <dgm:prSet/>
      <dgm:spPr/>
      <dgm:t>
        <a:bodyPr/>
        <a:lstStyle/>
        <a:p>
          <a:endParaRPr lang="en-IN"/>
        </a:p>
      </dgm:t>
    </dgm:pt>
    <dgm:pt modelId="{2D6643C0-765F-4E52-845F-ED7D23C8863D}" type="sibTrans" cxnId="{97409A41-E279-47D8-8D3B-6F217534B0A9}">
      <dgm:prSet/>
      <dgm:spPr/>
      <dgm:t>
        <a:bodyPr/>
        <a:lstStyle/>
        <a:p>
          <a:endParaRPr lang="en-IN"/>
        </a:p>
      </dgm:t>
    </dgm:pt>
    <dgm:pt modelId="{B1FDDCF9-0BD1-4326-8C9E-9FCAF64B9554}">
      <dgm:prSet phldrT="[Text]" custT="1"/>
      <dgm:spPr/>
      <dgm:t>
        <a:bodyPr/>
        <a:lstStyle/>
        <a:p>
          <a:r>
            <a:rPr lang="en-US" sz="1050" dirty="0"/>
            <a:t>Standardizing Data</a:t>
          </a:r>
          <a:endParaRPr lang="en-IN" sz="1050" dirty="0"/>
        </a:p>
      </dgm:t>
    </dgm:pt>
    <dgm:pt modelId="{C3D1D007-CB46-4B9A-AC0C-F9B86B0E478C}" type="parTrans" cxnId="{24B0838D-F4BD-4C5D-A0C3-0EC8D128DE60}">
      <dgm:prSet/>
      <dgm:spPr/>
      <dgm:t>
        <a:bodyPr/>
        <a:lstStyle/>
        <a:p>
          <a:endParaRPr lang="en-IN"/>
        </a:p>
      </dgm:t>
    </dgm:pt>
    <dgm:pt modelId="{D673F58F-8FC6-4A6C-B003-F28331677A6F}" type="sibTrans" cxnId="{24B0838D-F4BD-4C5D-A0C3-0EC8D128DE60}">
      <dgm:prSet/>
      <dgm:spPr/>
      <dgm:t>
        <a:bodyPr/>
        <a:lstStyle/>
        <a:p>
          <a:endParaRPr lang="en-IN"/>
        </a:p>
      </dgm:t>
    </dgm:pt>
    <dgm:pt modelId="{07597561-3734-4B97-B666-049355494CB8}">
      <dgm:prSet phldrT="[Text]" custT="1"/>
      <dgm:spPr/>
      <dgm:t>
        <a:bodyPr/>
        <a:lstStyle/>
        <a:p>
          <a:r>
            <a:rPr lang="en-US" sz="1050" dirty="0"/>
            <a:t>Splitting Training/Testing Data</a:t>
          </a:r>
          <a:endParaRPr lang="en-IN" sz="1050" dirty="0"/>
        </a:p>
      </dgm:t>
    </dgm:pt>
    <dgm:pt modelId="{0E221444-FBCD-422C-B6D0-38AFF0C9BA84}" type="parTrans" cxnId="{F00F5025-E84C-4AAE-BDDD-519A1179C34C}">
      <dgm:prSet/>
      <dgm:spPr/>
      <dgm:t>
        <a:bodyPr/>
        <a:lstStyle/>
        <a:p>
          <a:endParaRPr lang="en-IN"/>
        </a:p>
      </dgm:t>
    </dgm:pt>
    <dgm:pt modelId="{381944B2-3FD5-4ABC-B003-8FAF15951594}" type="sibTrans" cxnId="{F00F5025-E84C-4AAE-BDDD-519A1179C34C}">
      <dgm:prSet/>
      <dgm:spPr/>
      <dgm:t>
        <a:bodyPr/>
        <a:lstStyle/>
        <a:p>
          <a:endParaRPr lang="en-IN"/>
        </a:p>
      </dgm:t>
    </dgm:pt>
    <dgm:pt modelId="{4D0D670B-828F-438E-8157-4BA02A93BFA5}">
      <dgm:prSet phldrT="[Text]" custT="1"/>
      <dgm:spPr/>
      <dgm:t>
        <a:bodyPr/>
        <a:lstStyle/>
        <a:p>
          <a:r>
            <a:rPr lang="en-US" sz="1050" dirty="0"/>
            <a:t>Creating and Scoring Logistic Regression Model</a:t>
          </a:r>
          <a:endParaRPr lang="en-IN" sz="1050" dirty="0"/>
        </a:p>
      </dgm:t>
    </dgm:pt>
    <dgm:pt modelId="{AB377F23-504A-46F2-ADD7-21F4A982E523}" type="parTrans" cxnId="{020B0C6E-AC72-4439-86C6-C955301B3D08}">
      <dgm:prSet/>
      <dgm:spPr/>
      <dgm:t>
        <a:bodyPr/>
        <a:lstStyle/>
        <a:p>
          <a:endParaRPr lang="en-IN"/>
        </a:p>
      </dgm:t>
    </dgm:pt>
    <dgm:pt modelId="{0F9BCA0E-8E57-4B7E-9858-B3B9F37D7F52}" type="sibTrans" cxnId="{020B0C6E-AC72-4439-86C6-C955301B3D08}">
      <dgm:prSet/>
      <dgm:spPr/>
      <dgm:t>
        <a:bodyPr/>
        <a:lstStyle/>
        <a:p>
          <a:endParaRPr lang="en-IN"/>
        </a:p>
      </dgm:t>
    </dgm:pt>
    <dgm:pt modelId="{08D847C3-7C55-4975-BABF-980A8E82A56A}">
      <dgm:prSet phldrT="[Text]" custT="1"/>
      <dgm:spPr/>
      <dgm:t>
        <a:bodyPr/>
        <a:lstStyle/>
        <a:p>
          <a:r>
            <a:rPr lang="en-US" sz="1050" dirty="0"/>
            <a:t>Creating and Scoring Decision Tree Model</a:t>
          </a:r>
          <a:endParaRPr lang="en-IN" sz="1050" dirty="0"/>
        </a:p>
      </dgm:t>
    </dgm:pt>
    <dgm:pt modelId="{53DACD93-C389-4C63-8335-9CE92892A19C}" type="parTrans" cxnId="{9AECCC5C-3DCB-4385-8F7A-8A8217B39F95}">
      <dgm:prSet/>
      <dgm:spPr/>
      <dgm:t>
        <a:bodyPr/>
        <a:lstStyle/>
        <a:p>
          <a:endParaRPr lang="en-IN"/>
        </a:p>
      </dgm:t>
    </dgm:pt>
    <dgm:pt modelId="{C3CA0DFF-35E7-4B78-878F-AC1A77C72FB8}" type="sibTrans" cxnId="{9AECCC5C-3DCB-4385-8F7A-8A8217B39F95}">
      <dgm:prSet/>
      <dgm:spPr/>
      <dgm:t>
        <a:bodyPr/>
        <a:lstStyle/>
        <a:p>
          <a:endParaRPr lang="en-IN"/>
        </a:p>
      </dgm:t>
    </dgm:pt>
    <dgm:pt modelId="{DD25E0D0-23F0-4C25-849A-8D61C4B8FE88}">
      <dgm:prSet phldrT="[Text]" custT="1"/>
      <dgm:spPr/>
      <dgm:t>
        <a:bodyPr/>
        <a:lstStyle/>
        <a:p>
          <a:r>
            <a:rPr lang="en-US" sz="1050" dirty="0"/>
            <a:t>Creating and Scoring KNN Model</a:t>
          </a:r>
          <a:endParaRPr lang="en-IN" sz="1050" dirty="0"/>
        </a:p>
      </dgm:t>
    </dgm:pt>
    <dgm:pt modelId="{97A6B05F-FE9C-4EE4-B24E-448305D4F554}" type="parTrans" cxnId="{F2A39FDC-C41D-462A-9528-0ADBBD16FFAD}">
      <dgm:prSet/>
      <dgm:spPr/>
      <dgm:t>
        <a:bodyPr/>
        <a:lstStyle/>
        <a:p>
          <a:endParaRPr lang="en-IN"/>
        </a:p>
      </dgm:t>
    </dgm:pt>
    <dgm:pt modelId="{A3C09E19-F4A1-4FD6-8201-BA6381E0902D}" type="sibTrans" cxnId="{F2A39FDC-C41D-462A-9528-0ADBBD16FFAD}">
      <dgm:prSet/>
      <dgm:spPr/>
      <dgm:t>
        <a:bodyPr/>
        <a:lstStyle/>
        <a:p>
          <a:endParaRPr lang="en-IN"/>
        </a:p>
      </dgm:t>
    </dgm:pt>
    <dgm:pt modelId="{B6037CE7-4022-4BF4-B777-1445C6BCFD22}" type="pres">
      <dgm:prSet presAssocID="{F8B2AB14-1B94-4D85-9B95-A914E051D7E8}" presName="Name0" presStyleCnt="0">
        <dgm:presLayoutVars>
          <dgm:dir/>
          <dgm:resizeHandles val="exact"/>
        </dgm:presLayoutVars>
      </dgm:prSet>
      <dgm:spPr/>
    </dgm:pt>
    <dgm:pt modelId="{C2378A4D-F417-41EA-A887-145C5EC9CB4B}" type="pres">
      <dgm:prSet presAssocID="{F8B2AB14-1B94-4D85-9B95-A914E051D7E8}" presName="arrow" presStyleLbl="bgShp" presStyleIdx="0" presStyleCnt="1"/>
      <dgm:spPr/>
    </dgm:pt>
    <dgm:pt modelId="{E62A0C66-7FF3-4CE3-AC8B-7FFCFF5971AA}" type="pres">
      <dgm:prSet presAssocID="{F8B2AB14-1B94-4D85-9B95-A914E051D7E8}" presName="points" presStyleCnt="0"/>
      <dgm:spPr/>
    </dgm:pt>
    <dgm:pt modelId="{D4AB7E1E-BF66-4BF0-8ED4-A824A1B56669}" type="pres">
      <dgm:prSet presAssocID="{04A868C0-86A9-4DCA-8250-AF5BB2A0DE35}" presName="compositeA" presStyleCnt="0"/>
      <dgm:spPr/>
    </dgm:pt>
    <dgm:pt modelId="{C204A05C-A625-490D-A7C4-4E86E635BB2D}" type="pres">
      <dgm:prSet presAssocID="{04A868C0-86A9-4DCA-8250-AF5BB2A0DE35}" presName="textA" presStyleLbl="revTx" presStyleIdx="0" presStyleCnt="9">
        <dgm:presLayoutVars>
          <dgm:bulletEnabled val="1"/>
        </dgm:presLayoutVars>
      </dgm:prSet>
      <dgm:spPr/>
    </dgm:pt>
    <dgm:pt modelId="{2E1C230A-6C93-4C43-8CE0-7FABD8D705D7}" type="pres">
      <dgm:prSet presAssocID="{04A868C0-86A9-4DCA-8250-AF5BB2A0DE35}" presName="circleA" presStyleLbl="node1" presStyleIdx="0" presStyleCnt="9"/>
      <dgm:spPr/>
    </dgm:pt>
    <dgm:pt modelId="{21A3CB07-8D02-4F1D-A88C-7D2B548B2D5C}" type="pres">
      <dgm:prSet presAssocID="{04A868C0-86A9-4DCA-8250-AF5BB2A0DE35}" presName="spaceA" presStyleCnt="0"/>
      <dgm:spPr/>
    </dgm:pt>
    <dgm:pt modelId="{99A7314B-F0C6-404F-97E0-0375EB1208B7}" type="pres">
      <dgm:prSet presAssocID="{86491767-C48D-4ECC-82C7-900E66BEA1D3}" presName="space" presStyleCnt="0"/>
      <dgm:spPr/>
    </dgm:pt>
    <dgm:pt modelId="{38EEEC98-BB34-4117-9C70-D26F438F4045}" type="pres">
      <dgm:prSet presAssocID="{D5F07B4C-3D7D-425C-BF18-558CFEC09DFD}" presName="compositeB" presStyleCnt="0"/>
      <dgm:spPr/>
    </dgm:pt>
    <dgm:pt modelId="{4FB87DFC-4E63-489E-A933-6D575424BE67}" type="pres">
      <dgm:prSet presAssocID="{D5F07B4C-3D7D-425C-BF18-558CFEC09DFD}" presName="textB" presStyleLbl="revTx" presStyleIdx="1" presStyleCnt="9">
        <dgm:presLayoutVars>
          <dgm:bulletEnabled val="1"/>
        </dgm:presLayoutVars>
      </dgm:prSet>
      <dgm:spPr/>
    </dgm:pt>
    <dgm:pt modelId="{CB7E680E-6E1A-4A24-A1F8-0658E38D5855}" type="pres">
      <dgm:prSet presAssocID="{D5F07B4C-3D7D-425C-BF18-558CFEC09DFD}" presName="circleB" presStyleLbl="node1" presStyleIdx="1" presStyleCnt="9"/>
      <dgm:spPr/>
    </dgm:pt>
    <dgm:pt modelId="{E8867941-54B2-4AE5-A38A-C8B3B2B254CA}" type="pres">
      <dgm:prSet presAssocID="{D5F07B4C-3D7D-425C-BF18-558CFEC09DFD}" presName="spaceB" presStyleCnt="0"/>
      <dgm:spPr/>
    </dgm:pt>
    <dgm:pt modelId="{E823AFEE-EB54-411C-A084-05D15BDAABA2}" type="pres">
      <dgm:prSet presAssocID="{EB1DF224-B3FD-444A-A345-E88886B153D5}" presName="space" presStyleCnt="0"/>
      <dgm:spPr/>
    </dgm:pt>
    <dgm:pt modelId="{B804C331-E1C0-40D9-99DC-9C88DE34F870}" type="pres">
      <dgm:prSet presAssocID="{F5C9FB84-E24A-4A72-B381-9A5B9C1C3229}" presName="compositeA" presStyleCnt="0"/>
      <dgm:spPr/>
    </dgm:pt>
    <dgm:pt modelId="{49D60C96-4C00-434F-A535-57863636FCBB}" type="pres">
      <dgm:prSet presAssocID="{F5C9FB84-E24A-4A72-B381-9A5B9C1C3229}" presName="textA" presStyleLbl="revTx" presStyleIdx="2" presStyleCnt="9" custScaleX="122639">
        <dgm:presLayoutVars>
          <dgm:bulletEnabled val="1"/>
        </dgm:presLayoutVars>
      </dgm:prSet>
      <dgm:spPr/>
    </dgm:pt>
    <dgm:pt modelId="{C552FED7-5467-4C81-98F1-3242B3A1FD6E}" type="pres">
      <dgm:prSet presAssocID="{F5C9FB84-E24A-4A72-B381-9A5B9C1C3229}" presName="circleA" presStyleLbl="node1" presStyleIdx="2" presStyleCnt="9"/>
      <dgm:spPr/>
    </dgm:pt>
    <dgm:pt modelId="{8FDD7530-5D8A-4642-AB96-6BB948047BC3}" type="pres">
      <dgm:prSet presAssocID="{F5C9FB84-E24A-4A72-B381-9A5B9C1C3229}" presName="spaceA" presStyleCnt="0"/>
      <dgm:spPr/>
    </dgm:pt>
    <dgm:pt modelId="{8E522849-7322-4846-B4C8-15E081200A96}" type="pres">
      <dgm:prSet presAssocID="{5DFDDC94-8E2F-4DA6-A83D-12E6B083D3EA}" presName="space" presStyleCnt="0"/>
      <dgm:spPr/>
    </dgm:pt>
    <dgm:pt modelId="{18D870A1-C9B0-47E1-817B-D5275C31EE47}" type="pres">
      <dgm:prSet presAssocID="{B1FDDCF9-0BD1-4326-8C9E-9FCAF64B9554}" presName="compositeB" presStyleCnt="0"/>
      <dgm:spPr/>
    </dgm:pt>
    <dgm:pt modelId="{979139C3-AA44-4008-99AD-F041026C3E15}" type="pres">
      <dgm:prSet presAssocID="{B1FDDCF9-0BD1-4326-8C9E-9FCAF64B9554}" presName="textB" presStyleLbl="revTx" presStyleIdx="3" presStyleCnt="9" custScaleX="148250">
        <dgm:presLayoutVars>
          <dgm:bulletEnabled val="1"/>
        </dgm:presLayoutVars>
      </dgm:prSet>
      <dgm:spPr/>
    </dgm:pt>
    <dgm:pt modelId="{C9712194-1BB3-4221-873A-EA33D4C801C1}" type="pres">
      <dgm:prSet presAssocID="{B1FDDCF9-0BD1-4326-8C9E-9FCAF64B9554}" presName="circleB" presStyleLbl="node1" presStyleIdx="3" presStyleCnt="9"/>
      <dgm:spPr/>
    </dgm:pt>
    <dgm:pt modelId="{FC14E89E-6343-45D2-9A04-AD2E7F852379}" type="pres">
      <dgm:prSet presAssocID="{B1FDDCF9-0BD1-4326-8C9E-9FCAF64B9554}" presName="spaceB" presStyleCnt="0"/>
      <dgm:spPr/>
    </dgm:pt>
    <dgm:pt modelId="{115F8510-9EE3-4FF4-9BE9-AA8C3C27B60B}" type="pres">
      <dgm:prSet presAssocID="{D673F58F-8FC6-4A6C-B003-F28331677A6F}" presName="space" presStyleCnt="0"/>
      <dgm:spPr/>
    </dgm:pt>
    <dgm:pt modelId="{DE7F59E4-ABA0-42C7-BDA4-2A68052E972D}" type="pres">
      <dgm:prSet presAssocID="{07597561-3734-4B97-B666-049355494CB8}" presName="compositeA" presStyleCnt="0"/>
      <dgm:spPr/>
    </dgm:pt>
    <dgm:pt modelId="{E8ADCF8E-ECC2-4682-916B-297F36773C18}" type="pres">
      <dgm:prSet presAssocID="{07597561-3734-4B97-B666-049355494CB8}" presName="textA" presStyleLbl="revTx" presStyleIdx="4" presStyleCnt="9">
        <dgm:presLayoutVars>
          <dgm:bulletEnabled val="1"/>
        </dgm:presLayoutVars>
      </dgm:prSet>
      <dgm:spPr/>
    </dgm:pt>
    <dgm:pt modelId="{9745E95B-3EEC-4A38-9316-8C0A9474B4E0}" type="pres">
      <dgm:prSet presAssocID="{07597561-3734-4B97-B666-049355494CB8}" presName="circleA" presStyleLbl="node1" presStyleIdx="4" presStyleCnt="9"/>
      <dgm:spPr/>
    </dgm:pt>
    <dgm:pt modelId="{84E18DE2-2112-4B8E-8CDE-65779909D2B1}" type="pres">
      <dgm:prSet presAssocID="{07597561-3734-4B97-B666-049355494CB8}" presName="spaceA" presStyleCnt="0"/>
      <dgm:spPr/>
    </dgm:pt>
    <dgm:pt modelId="{3B77473C-2ECC-4A22-8348-F210F681FC5E}" type="pres">
      <dgm:prSet presAssocID="{381944B2-3FD5-4ABC-B003-8FAF15951594}" presName="space" presStyleCnt="0"/>
      <dgm:spPr/>
    </dgm:pt>
    <dgm:pt modelId="{D34ABDF6-62E0-4907-8091-2BE7980EC739}" type="pres">
      <dgm:prSet presAssocID="{4D0D670B-828F-438E-8157-4BA02A93BFA5}" presName="compositeB" presStyleCnt="0"/>
      <dgm:spPr/>
    </dgm:pt>
    <dgm:pt modelId="{6028527D-B1CB-4456-BB54-87F1001E1AFA}" type="pres">
      <dgm:prSet presAssocID="{4D0D670B-828F-438E-8157-4BA02A93BFA5}" presName="textB" presStyleLbl="revTx" presStyleIdx="5" presStyleCnt="9" custScaleX="118633">
        <dgm:presLayoutVars>
          <dgm:bulletEnabled val="1"/>
        </dgm:presLayoutVars>
      </dgm:prSet>
      <dgm:spPr/>
    </dgm:pt>
    <dgm:pt modelId="{04249F9F-7E7F-43D0-AC8A-10C1B6A3A6DB}" type="pres">
      <dgm:prSet presAssocID="{4D0D670B-828F-438E-8157-4BA02A93BFA5}" presName="circleB" presStyleLbl="node1" presStyleIdx="5" presStyleCnt="9"/>
      <dgm:spPr/>
    </dgm:pt>
    <dgm:pt modelId="{FA9BD837-9511-4B15-9142-B97BBCD98A9F}" type="pres">
      <dgm:prSet presAssocID="{4D0D670B-828F-438E-8157-4BA02A93BFA5}" presName="spaceB" presStyleCnt="0"/>
      <dgm:spPr/>
    </dgm:pt>
    <dgm:pt modelId="{A3FCDDE6-B292-4758-A36C-811E869F35C4}" type="pres">
      <dgm:prSet presAssocID="{0F9BCA0E-8E57-4B7E-9858-B3B9F37D7F52}" presName="space" presStyleCnt="0"/>
      <dgm:spPr/>
    </dgm:pt>
    <dgm:pt modelId="{B7711F83-9014-4AD8-9884-D58DCF68ABA3}" type="pres">
      <dgm:prSet presAssocID="{78A67A1F-1D88-4FA6-9771-E0A573150C0C}" presName="compositeA" presStyleCnt="0"/>
      <dgm:spPr/>
    </dgm:pt>
    <dgm:pt modelId="{2A2BE99F-5AA9-4C5A-B751-558162290A56}" type="pres">
      <dgm:prSet presAssocID="{78A67A1F-1D88-4FA6-9771-E0A573150C0C}" presName="textA" presStyleLbl="revTx" presStyleIdx="6" presStyleCnt="9" custScaleX="151137">
        <dgm:presLayoutVars>
          <dgm:bulletEnabled val="1"/>
        </dgm:presLayoutVars>
      </dgm:prSet>
      <dgm:spPr/>
    </dgm:pt>
    <dgm:pt modelId="{504C4198-E5D7-4194-9391-09E00F14F1E8}" type="pres">
      <dgm:prSet presAssocID="{78A67A1F-1D88-4FA6-9771-E0A573150C0C}" presName="circleA" presStyleLbl="node1" presStyleIdx="6" presStyleCnt="9"/>
      <dgm:spPr/>
    </dgm:pt>
    <dgm:pt modelId="{D3E68AA3-EC58-4A01-88F0-E454A2EE3D7A}" type="pres">
      <dgm:prSet presAssocID="{78A67A1F-1D88-4FA6-9771-E0A573150C0C}" presName="spaceA" presStyleCnt="0"/>
      <dgm:spPr/>
    </dgm:pt>
    <dgm:pt modelId="{65813746-79E0-4532-8376-1DF978E984F8}" type="pres">
      <dgm:prSet presAssocID="{2D6643C0-765F-4E52-845F-ED7D23C8863D}" presName="space" presStyleCnt="0"/>
      <dgm:spPr/>
    </dgm:pt>
    <dgm:pt modelId="{AA420329-0E8D-44A3-868E-6C82FE255D6F}" type="pres">
      <dgm:prSet presAssocID="{08D847C3-7C55-4975-BABF-980A8E82A56A}" presName="compositeB" presStyleCnt="0"/>
      <dgm:spPr/>
    </dgm:pt>
    <dgm:pt modelId="{7F14ED33-E863-419F-897A-E4AD1ED8F23F}" type="pres">
      <dgm:prSet presAssocID="{08D847C3-7C55-4975-BABF-980A8E82A56A}" presName="textB" presStyleLbl="revTx" presStyleIdx="7" presStyleCnt="9">
        <dgm:presLayoutVars>
          <dgm:bulletEnabled val="1"/>
        </dgm:presLayoutVars>
      </dgm:prSet>
      <dgm:spPr/>
    </dgm:pt>
    <dgm:pt modelId="{678B2668-0A43-4A42-8F35-57DC862E59E8}" type="pres">
      <dgm:prSet presAssocID="{08D847C3-7C55-4975-BABF-980A8E82A56A}" presName="circleB" presStyleLbl="node1" presStyleIdx="7" presStyleCnt="9"/>
      <dgm:spPr/>
    </dgm:pt>
    <dgm:pt modelId="{0DC64162-0B35-420D-8AEB-54FA554648D2}" type="pres">
      <dgm:prSet presAssocID="{08D847C3-7C55-4975-BABF-980A8E82A56A}" presName="spaceB" presStyleCnt="0"/>
      <dgm:spPr/>
    </dgm:pt>
    <dgm:pt modelId="{4387755F-C2A5-4709-BEAD-F2020788DA3A}" type="pres">
      <dgm:prSet presAssocID="{C3CA0DFF-35E7-4B78-878F-AC1A77C72FB8}" presName="space" presStyleCnt="0"/>
      <dgm:spPr/>
    </dgm:pt>
    <dgm:pt modelId="{5D3661A7-E4DD-4451-A10A-318E015CF230}" type="pres">
      <dgm:prSet presAssocID="{DD25E0D0-23F0-4C25-849A-8D61C4B8FE88}" presName="compositeA" presStyleCnt="0"/>
      <dgm:spPr/>
    </dgm:pt>
    <dgm:pt modelId="{7B0AC4BF-D092-443C-A9B5-81A377D4D48B}" type="pres">
      <dgm:prSet presAssocID="{DD25E0D0-23F0-4C25-849A-8D61C4B8FE88}" presName="textA" presStyleLbl="revTx" presStyleIdx="8" presStyleCnt="9">
        <dgm:presLayoutVars>
          <dgm:bulletEnabled val="1"/>
        </dgm:presLayoutVars>
      </dgm:prSet>
      <dgm:spPr/>
    </dgm:pt>
    <dgm:pt modelId="{337DE154-F3D3-4F6C-98A9-C6CD89ED3662}" type="pres">
      <dgm:prSet presAssocID="{DD25E0D0-23F0-4C25-849A-8D61C4B8FE88}" presName="circleA" presStyleLbl="node1" presStyleIdx="8" presStyleCnt="9"/>
      <dgm:spPr/>
    </dgm:pt>
    <dgm:pt modelId="{8CD10C48-5AA4-4AD4-B091-8C708061C159}" type="pres">
      <dgm:prSet presAssocID="{DD25E0D0-23F0-4C25-849A-8D61C4B8FE88}" presName="spaceA" presStyleCnt="0"/>
      <dgm:spPr/>
    </dgm:pt>
  </dgm:ptLst>
  <dgm:cxnLst>
    <dgm:cxn modelId="{F964D90A-2BBA-40AF-9EE6-5FF2C84CEEDA}" type="presOf" srcId="{4D0D670B-828F-438E-8157-4BA02A93BFA5}" destId="{6028527D-B1CB-4456-BB54-87F1001E1AFA}" srcOrd="0" destOrd="0" presId="urn:microsoft.com/office/officeart/2005/8/layout/hProcess11"/>
    <dgm:cxn modelId="{E2D1680F-5BE4-410E-9468-50F15D49DDDD}" type="presOf" srcId="{04A868C0-86A9-4DCA-8250-AF5BB2A0DE35}" destId="{C204A05C-A625-490D-A7C4-4E86E635BB2D}" srcOrd="0" destOrd="0" presId="urn:microsoft.com/office/officeart/2005/8/layout/hProcess11"/>
    <dgm:cxn modelId="{2784991A-814B-4037-AC51-AB13660C4487}" type="presOf" srcId="{07597561-3734-4B97-B666-049355494CB8}" destId="{E8ADCF8E-ECC2-4682-916B-297F36773C18}" srcOrd="0" destOrd="0" presId="urn:microsoft.com/office/officeart/2005/8/layout/hProcess11"/>
    <dgm:cxn modelId="{56DA0E20-E1F4-420A-8A7C-954291487DF3}" type="presOf" srcId="{F5C9FB84-E24A-4A72-B381-9A5B9C1C3229}" destId="{49D60C96-4C00-434F-A535-57863636FCBB}" srcOrd="0" destOrd="0" presId="urn:microsoft.com/office/officeart/2005/8/layout/hProcess11"/>
    <dgm:cxn modelId="{F00F5025-E84C-4AAE-BDDD-519A1179C34C}" srcId="{F8B2AB14-1B94-4D85-9B95-A914E051D7E8}" destId="{07597561-3734-4B97-B666-049355494CB8}" srcOrd="4" destOrd="0" parTransId="{0E221444-FBCD-422C-B6D0-38AFF0C9BA84}" sibTransId="{381944B2-3FD5-4ABC-B003-8FAF15951594}"/>
    <dgm:cxn modelId="{F74F5634-BF80-44EC-96F9-E710570732D2}" type="presOf" srcId="{D5F07B4C-3D7D-425C-BF18-558CFEC09DFD}" destId="{4FB87DFC-4E63-489E-A933-6D575424BE67}" srcOrd="0" destOrd="0" presId="urn:microsoft.com/office/officeart/2005/8/layout/hProcess11"/>
    <dgm:cxn modelId="{87AF1A36-3EA7-4647-A9C6-086C951DB70C}" type="presOf" srcId="{DD25E0D0-23F0-4C25-849A-8D61C4B8FE88}" destId="{7B0AC4BF-D092-443C-A9B5-81A377D4D48B}" srcOrd="0" destOrd="0" presId="urn:microsoft.com/office/officeart/2005/8/layout/hProcess11"/>
    <dgm:cxn modelId="{9AECCC5C-3DCB-4385-8F7A-8A8217B39F95}" srcId="{F8B2AB14-1B94-4D85-9B95-A914E051D7E8}" destId="{08D847C3-7C55-4975-BABF-980A8E82A56A}" srcOrd="7" destOrd="0" parTransId="{53DACD93-C389-4C63-8335-9CE92892A19C}" sibTransId="{C3CA0DFF-35E7-4B78-878F-AC1A77C72FB8}"/>
    <dgm:cxn modelId="{F6BA355E-2D19-440D-866E-4108F1ADC55D}" type="presOf" srcId="{78A67A1F-1D88-4FA6-9771-E0A573150C0C}" destId="{2A2BE99F-5AA9-4C5A-B751-558162290A56}" srcOrd="0" destOrd="0" presId="urn:microsoft.com/office/officeart/2005/8/layout/hProcess11"/>
    <dgm:cxn modelId="{97409A41-E279-47D8-8D3B-6F217534B0A9}" srcId="{F8B2AB14-1B94-4D85-9B95-A914E051D7E8}" destId="{78A67A1F-1D88-4FA6-9771-E0A573150C0C}" srcOrd="6" destOrd="0" parTransId="{E5D8E1E7-3B86-4CF8-AD26-5E789A009B7C}" sibTransId="{2D6643C0-765F-4E52-845F-ED7D23C8863D}"/>
    <dgm:cxn modelId="{020B0C6E-AC72-4439-86C6-C955301B3D08}" srcId="{F8B2AB14-1B94-4D85-9B95-A914E051D7E8}" destId="{4D0D670B-828F-438E-8157-4BA02A93BFA5}" srcOrd="5" destOrd="0" parTransId="{AB377F23-504A-46F2-ADD7-21F4A982E523}" sibTransId="{0F9BCA0E-8E57-4B7E-9858-B3B9F37D7F52}"/>
    <dgm:cxn modelId="{24B0838D-F4BD-4C5D-A0C3-0EC8D128DE60}" srcId="{F8B2AB14-1B94-4D85-9B95-A914E051D7E8}" destId="{B1FDDCF9-0BD1-4326-8C9E-9FCAF64B9554}" srcOrd="3" destOrd="0" parTransId="{C3D1D007-CB46-4B9A-AC0C-F9B86B0E478C}" sibTransId="{D673F58F-8FC6-4A6C-B003-F28331677A6F}"/>
    <dgm:cxn modelId="{DD80BF8E-9D74-4D79-AAFD-F4A8DF4F5C02}" srcId="{F8B2AB14-1B94-4D85-9B95-A914E051D7E8}" destId="{F5C9FB84-E24A-4A72-B381-9A5B9C1C3229}" srcOrd="2" destOrd="0" parTransId="{485BB001-C11C-4B2C-B9EB-86296C050B40}" sibTransId="{5DFDDC94-8E2F-4DA6-A83D-12E6B083D3EA}"/>
    <dgm:cxn modelId="{C81E14AD-E5E2-4E32-89C7-54779ED5760D}" srcId="{F8B2AB14-1B94-4D85-9B95-A914E051D7E8}" destId="{D5F07B4C-3D7D-425C-BF18-558CFEC09DFD}" srcOrd="1" destOrd="0" parTransId="{896136F8-5223-46FA-9F49-39E4D2C6C320}" sibTransId="{EB1DF224-B3FD-444A-A345-E88886B153D5}"/>
    <dgm:cxn modelId="{7BFEB2AD-8411-4D51-90F2-457E9794E004}" type="presOf" srcId="{F8B2AB14-1B94-4D85-9B95-A914E051D7E8}" destId="{B6037CE7-4022-4BF4-B777-1445C6BCFD22}" srcOrd="0" destOrd="0" presId="urn:microsoft.com/office/officeart/2005/8/layout/hProcess11"/>
    <dgm:cxn modelId="{558533D4-173E-4600-B42D-D390AFE35A6B}" type="presOf" srcId="{B1FDDCF9-0BD1-4326-8C9E-9FCAF64B9554}" destId="{979139C3-AA44-4008-99AD-F041026C3E15}" srcOrd="0" destOrd="0" presId="urn:microsoft.com/office/officeart/2005/8/layout/hProcess11"/>
    <dgm:cxn modelId="{F2A39FDC-C41D-462A-9528-0ADBBD16FFAD}" srcId="{F8B2AB14-1B94-4D85-9B95-A914E051D7E8}" destId="{DD25E0D0-23F0-4C25-849A-8D61C4B8FE88}" srcOrd="8" destOrd="0" parTransId="{97A6B05F-FE9C-4EE4-B24E-448305D4F554}" sibTransId="{A3C09E19-F4A1-4FD6-8201-BA6381E0902D}"/>
    <dgm:cxn modelId="{61EDCEE0-BBA0-4D6F-A0B2-07ECF3AE2E74}" srcId="{F8B2AB14-1B94-4D85-9B95-A914E051D7E8}" destId="{04A868C0-86A9-4DCA-8250-AF5BB2A0DE35}" srcOrd="0" destOrd="0" parTransId="{E05D228F-99BE-4FA3-8667-AA0E965EE3F9}" sibTransId="{86491767-C48D-4ECC-82C7-900E66BEA1D3}"/>
    <dgm:cxn modelId="{EAB5DAE3-F0DD-4CBF-B730-964F22FC851D}" type="presOf" srcId="{08D847C3-7C55-4975-BABF-980A8E82A56A}" destId="{7F14ED33-E863-419F-897A-E4AD1ED8F23F}" srcOrd="0" destOrd="0" presId="urn:microsoft.com/office/officeart/2005/8/layout/hProcess11"/>
    <dgm:cxn modelId="{C230B387-470A-4CE2-8D3F-568392ED4497}" type="presParOf" srcId="{B6037CE7-4022-4BF4-B777-1445C6BCFD22}" destId="{C2378A4D-F417-41EA-A887-145C5EC9CB4B}" srcOrd="0" destOrd="0" presId="urn:microsoft.com/office/officeart/2005/8/layout/hProcess11"/>
    <dgm:cxn modelId="{02C80808-5144-459A-86FF-19EDD94CFDEF}" type="presParOf" srcId="{B6037CE7-4022-4BF4-B777-1445C6BCFD22}" destId="{E62A0C66-7FF3-4CE3-AC8B-7FFCFF5971AA}" srcOrd="1" destOrd="0" presId="urn:microsoft.com/office/officeart/2005/8/layout/hProcess11"/>
    <dgm:cxn modelId="{F3EFBB16-830D-485F-9336-6F45933B63AE}" type="presParOf" srcId="{E62A0C66-7FF3-4CE3-AC8B-7FFCFF5971AA}" destId="{D4AB7E1E-BF66-4BF0-8ED4-A824A1B56669}" srcOrd="0" destOrd="0" presId="urn:microsoft.com/office/officeart/2005/8/layout/hProcess11"/>
    <dgm:cxn modelId="{4FAC7A07-4F42-4446-AFBC-26822F9193EF}" type="presParOf" srcId="{D4AB7E1E-BF66-4BF0-8ED4-A824A1B56669}" destId="{C204A05C-A625-490D-A7C4-4E86E635BB2D}" srcOrd="0" destOrd="0" presId="urn:microsoft.com/office/officeart/2005/8/layout/hProcess11"/>
    <dgm:cxn modelId="{58A1E6EB-665D-4439-A47C-1921C8496208}" type="presParOf" srcId="{D4AB7E1E-BF66-4BF0-8ED4-A824A1B56669}" destId="{2E1C230A-6C93-4C43-8CE0-7FABD8D705D7}" srcOrd="1" destOrd="0" presId="urn:microsoft.com/office/officeart/2005/8/layout/hProcess11"/>
    <dgm:cxn modelId="{50F8994E-476F-4516-89E7-EB7EE6CC93A0}" type="presParOf" srcId="{D4AB7E1E-BF66-4BF0-8ED4-A824A1B56669}" destId="{21A3CB07-8D02-4F1D-A88C-7D2B548B2D5C}" srcOrd="2" destOrd="0" presId="urn:microsoft.com/office/officeart/2005/8/layout/hProcess11"/>
    <dgm:cxn modelId="{4600D73D-7383-45CA-B1A7-3DECD98AF573}" type="presParOf" srcId="{E62A0C66-7FF3-4CE3-AC8B-7FFCFF5971AA}" destId="{99A7314B-F0C6-404F-97E0-0375EB1208B7}" srcOrd="1" destOrd="0" presId="urn:microsoft.com/office/officeart/2005/8/layout/hProcess11"/>
    <dgm:cxn modelId="{62EC2638-3A22-4695-9CC1-6AB4A5545069}" type="presParOf" srcId="{E62A0C66-7FF3-4CE3-AC8B-7FFCFF5971AA}" destId="{38EEEC98-BB34-4117-9C70-D26F438F4045}" srcOrd="2" destOrd="0" presId="urn:microsoft.com/office/officeart/2005/8/layout/hProcess11"/>
    <dgm:cxn modelId="{A50B217D-E7CD-4511-AB9E-3CCB7ED5E527}" type="presParOf" srcId="{38EEEC98-BB34-4117-9C70-D26F438F4045}" destId="{4FB87DFC-4E63-489E-A933-6D575424BE67}" srcOrd="0" destOrd="0" presId="urn:microsoft.com/office/officeart/2005/8/layout/hProcess11"/>
    <dgm:cxn modelId="{A1A69787-C3FE-4067-BB42-5CB30C0B7AE3}" type="presParOf" srcId="{38EEEC98-BB34-4117-9C70-D26F438F4045}" destId="{CB7E680E-6E1A-4A24-A1F8-0658E38D5855}" srcOrd="1" destOrd="0" presId="urn:microsoft.com/office/officeart/2005/8/layout/hProcess11"/>
    <dgm:cxn modelId="{74983096-6C6E-413B-A13B-B9DBB3D6453C}" type="presParOf" srcId="{38EEEC98-BB34-4117-9C70-D26F438F4045}" destId="{E8867941-54B2-4AE5-A38A-C8B3B2B254CA}" srcOrd="2" destOrd="0" presId="urn:microsoft.com/office/officeart/2005/8/layout/hProcess11"/>
    <dgm:cxn modelId="{B9EE09DD-4F7F-4981-9612-7BDFC25FEEA2}" type="presParOf" srcId="{E62A0C66-7FF3-4CE3-AC8B-7FFCFF5971AA}" destId="{E823AFEE-EB54-411C-A084-05D15BDAABA2}" srcOrd="3" destOrd="0" presId="urn:microsoft.com/office/officeart/2005/8/layout/hProcess11"/>
    <dgm:cxn modelId="{B066FBCF-ED06-453E-AC64-43A795F260D4}" type="presParOf" srcId="{E62A0C66-7FF3-4CE3-AC8B-7FFCFF5971AA}" destId="{B804C331-E1C0-40D9-99DC-9C88DE34F870}" srcOrd="4" destOrd="0" presId="urn:microsoft.com/office/officeart/2005/8/layout/hProcess11"/>
    <dgm:cxn modelId="{A39C65C2-28BF-4CC5-ABEC-86B0BE6891B6}" type="presParOf" srcId="{B804C331-E1C0-40D9-99DC-9C88DE34F870}" destId="{49D60C96-4C00-434F-A535-57863636FCBB}" srcOrd="0" destOrd="0" presId="urn:microsoft.com/office/officeart/2005/8/layout/hProcess11"/>
    <dgm:cxn modelId="{895A0FE2-B7D8-4D16-ABE6-F361DABF28EC}" type="presParOf" srcId="{B804C331-E1C0-40D9-99DC-9C88DE34F870}" destId="{C552FED7-5467-4C81-98F1-3242B3A1FD6E}" srcOrd="1" destOrd="0" presId="urn:microsoft.com/office/officeart/2005/8/layout/hProcess11"/>
    <dgm:cxn modelId="{B60EE486-D6EA-4A6F-B911-759B19EE1F91}" type="presParOf" srcId="{B804C331-E1C0-40D9-99DC-9C88DE34F870}" destId="{8FDD7530-5D8A-4642-AB96-6BB948047BC3}" srcOrd="2" destOrd="0" presId="urn:microsoft.com/office/officeart/2005/8/layout/hProcess11"/>
    <dgm:cxn modelId="{87DD2C31-2B29-4451-9C96-A3FA11EFDC83}" type="presParOf" srcId="{E62A0C66-7FF3-4CE3-AC8B-7FFCFF5971AA}" destId="{8E522849-7322-4846-B4C8-15E081200A96}" srcOrd="5" destOrd="0" presId="urn:microsoft.com/office/officeart/2005/8/layout/hProcess11"/>
    <dgm:cxn modelId="{DEEA50C1-7818-4FE6-8F1D-852F1C65D639}" type="presParOf" srcId="{E62A0C66-7FF3-4CE3-AC8B-7FFCFF5971AA}" destId="{18D870A1-C9B0-47E1-817B-D5275C31EE47}" srcOrd="6" destOrd="0" presId="urn:microsoft.com/office/officeart/2005/8/layout/hProcess11"/>
    <dgm:cxn modelId="{848C374F-F2C7-4748-9F4D-849C4AAF22AB}" type="presParOf" srcId="{18D870A1-C9B0-47E1-817B-D5275C31EE47}" destId="{979139C3-AA44-4008-99AD-F041026C3E15}" srcOrd="0" destOrd="0" presId="urn:microsoft.com/office/officeart/2005/8/layout/hProcess11"/>
    <dgm:cxn modelId="{9DB76DCE-E73E-42AF-8861-D217CC0AB2CD}" type="presParOf" srcId="{18D870A1-C9B0-47E1-817B-D5275C31EE47}" destId="{C9712194-1BB3-4221-873A-EA33D4C801C1}" srcOrd="1" destOrd="0" presId="urn:microsoft.com/office/officeart/2005/8/layout/hProcess11"/>
    <dgm:cxn modelId="{D2DE6C7D-29C5-40C9-BDED-C7D0A340F7B8}" type="presParOf" srcId="{18D870A1-C9B0-47E1-817B-D5275C31EE47}" destId="{FC14E89E-6343-45D2-9A04-AD2E7F852379}" srcOrd="2" destOrd="0" presId="urn:microsoft.com/office/officeart/2005/8/layout/hProcess11"/>
    <dgm:cxn modelId="{5E9DF96F-C736-4B31-A82A-7C1509F2D8F9}" type="presParOf" srcId="{E62A0C66-7FF3-4CE3-AC8B-7FFCFF5971AA}" destId="{115F8510-9EE3-4FF4-9BE9-AA8C3C27B60B}" srcOrd="7" destOrd="0" presId="urn:microsoft.com/office/officeart/2005/8/layout/hProcess11"/>
    <dgm:cxn modelId="{CF131420-E7BB-4BC8-98E5-1C491D6CDDD0}" type="presParOf" srcId="{E62A0C66-7FF3-4CE3-AC8B-7FFCFF5971AA}" destId="{DE7F59E4-ABA0-42C7-BDA4-2A68052E972D}" srcOrd="8" destOrd="0" presId="urn:microsoft.com/office/officeart/2005/8/layout/hProcess11"/>
    <dgm:cxn modelId="{E71A47B0-7596-4261-997D-E3745BCB7E1F}" type="presParOf" srcId="{DE7F59E4-ABA0-42C7-BDA4-2A68052E972D}" destId="{E8ADCF8E-ECC2-4682-916B-297F36773C18}" srcOrd="0" destOrd="0" presId="urn:microsoft.com/office/officeart/2005/8/layout/hProcess11"/>
    <dgm:cxn modelId="{2B17C27D-0CF3-4AAA-B91B-740834B6E01A}" type="presParOf" srcId="{DE7F59E4-ABA0-42C7-BDA4-2A68052E972D}" destId="{9745E95B-3EEC-4A38-9316-8C0A9474B4E0}" srcOrd="1" destOrd="0" presId="urn:microsoft.com/office/officeart/2005/8/layout/hProcess11"/>
    <dgm:cxn modelId="{49FE6626-9DC9-44C0-A90C-AF5E773356F9}" type="presParOf" srcId="{DE7F59E4-ABA0-42C7-BDA4-2A68052E972D}" destId="{84E18DE2-2112-4B8E-8CDE-65779909D2B1}" srcOrd="2" destOrd="0" presId="urn:microsoft.com/office/officeart/2005/8/layout/hProcess11"/>
    <dgm:cxn modelId="{EDE0F78D-8BC2-4FD0-B6D0-82672D872A63}" type="presParOf" srcId="{E62A0C66-7FF3-4CE3-AC8B-7FFCFF5971AA}" destId="{3B77473C-2ECC-4A22-8348-F210F681FC5E}" srcOrd="9" destOrd="0" presId="urn:microsoft.com/office/officeart/2005/8/layout/hProcess11"/>
    <dgm:cxn modelId="{F740761E-7B9F-4E71-B9BB-358BEB2AC7C9}" type="presParOf" srcId="{E62A0C66-7FF3-4CE3-AC8B-7FFCFF5971AA}" destId="{D34ABDF6-62E0-4907-8091-2BE7980EC739}" srcOrd="10" destOrd="0" presId="urn:microsoft.com/office/officeart/2005/8/layout/hProcess11"/>
    <dgm:cxn modelId="{C4C29243-A100-4A01-A76F-FD1CB2B79669}" type="presParOf" srcId="{D34ABDF6-62E0-4907-8091-2BE7980EC739}" destId="{6028527D-B1CB-4456-BB54-87F1001E1AFA}" srcOrd="0" destOrd="0" presId="urn:microsoft.com/office/officeart/2005/8/layout/hProcess11"/>
    <dgm:cxn modelId="{552BB98E-241A-462E-A338-82B0C3987FD6}" type="presParOf" srcId="{D34ABDF6-62E0-4907-8091-2BE7980EC739}" destId="{04249F9F-7E7F-43D0-AC8A-10C1B6A3A6DB}" srcOrd="1" destOrd="0" presId="urn:microsoft.com/office/officeart/2005/8/layout/hProcess11"/>
    <dgm:cxn modelId="{2C4AB8AB-46F7-4290-8AC7-E12C8AB020FC}" type="presParOf" srcId="{D34ABDF6-62E0-4907-8091-2BE7980EC739}" destId="{FA9BD837-9511-4B15-9142-B97BBCD98A9F}" srcOrd="2" destOrd="0" presId="urn:microsoft.com/office/officeart/2005/8/layout/hProcess11"/>
    <dgm:cxn modelId="{B31A1626-C92E-487C-8DD5-B613EF518772}" type="presParOf" srcId="{E62A0C66-7FF3-4CE3-AC8B-7FFCFF5971AA}" destId="{A3FCDDE6-B292-4758-A36C-811E869F35C4}" srcOrd="11" destOrd="0" presId="urn:microsoft.com/office/officeart/2005/8/layout/hProcess11"/>
    <dgm:cxn modelId="{EF7E1101-193E-41C0-ADA1-EBEEA8955819}" type="presParOf" srcId="{E62A0C66-7FF3-4CE3-AC8B-7FFCFF5971AA}" destId="{B7711F83-9014-4AD8-9884-D58DCF68ABA3}" srcOrd="12" destOrd="0" presId="urn:microsoft.com/office/officeart/2005/8/layout/hProcess11"/>
    <dgm:cxn modelId="{509B41B1-56B1-44C1-BEB9-E9ABB2084060}" type="presParOf" srcId="{B7711F83-9014-4AD8-9884-D58DCF68ABA3}" destId="{2A2BE99F-5AA9-4C5A-B751-558162290A56}" srcOrd="0" destOrd="0" presId="urn:microsoft.com/office/officeart/2005/8/layout/hProcess11"/>
    <dgm:cxn modelId="{6FCD8E27-A4B4-4546-BD7C-4A679B9EF66A}" type="presParOf" srcId="{B7711F83-9014-4AD8-9884-D58DCF68ABA3}" destId="{504C4198-E5D7-4194-9391-09E00F14F1E8}" srcOrd="1" destOrd="0" presId="urn:microsoft.com/office/officeart/2005/8/layout/hProcess11"/>
    <dgm:cxn modelId="{E3C2E06D-3C82-4AE8-8B4B-C2F5C1D1A381}" type="presParOf" srcId="{B7711F83-9014-4AD8-9884-D58DCF68ABA3}" destId="{D3E68AA3-EC58-4A01-88F0-E454A2EE3D7A}" srcOrd="2" destOrd="0" presId="urn:microsoft.com/office/officeart/2005/8/layout/hProcess11"/>
    <dgm:cxn modelId="{1A6A9132-B292-459D-813C-A83D8BE8832E}" type="presParOf" srcId="{E62A0C66-7FF3-4CE3-AC8B-7FFCFF5971AA}" destId="{65813746-79E0-4532-8376-1DF978E984F8}" srcOrd="13" destOrd="0" presId="urn:microsoft.com/office/officeart/2005/8/layout/hProcess11"/>
    <dgm:cxn modelId="{DF75577B-639B-45CC-A60B-5D5DCF0C6672}" type="presParOf" srcId="{E62A0C66-7FF3-4CE3-AC8B-7FFCFF5971AA}" destId="{AA420329-0E8D-44A3-868E-6C82FE255D6F}" srcOrd="14" destOrd="0" presId="urn:microsoft.com/office/officeart/2005/8/layout/hProcess11"/>
    <dgm:cxn modelId="{5089FDAC-6284-48BD-A005-B64524F6F2D0}" type="presParOf" srcId="{AA420329-0E8D-44A3-868E-6C82FE255D6F}" destId="{7F14ED33-E863-419F-897A-E4AD1ED8F23F}" srcOrd="0" destOrd="0" presId="urn:microsoft.com/office/officeart/2005/8/layout/hProcess11"/>
    <dgm:cxn modelId="{9EF8507A-695D-41C8-8FD9-C1C9C5033A52}" type="presParOf" srcId="{AA420329-0E8D-44A3-868E-6C82FE255D6F}" destId="{678B2668-0A43-4A42-8F35-57DC862E59E8}" srcOrd="1" destOrd="0" presId="urn:microsoft.com/office/officeart/2005/8/layout/hProcess11"/>
    <dgm:cxn modelId="{8FD2C5A3-5175-4526-B901-61D90567F7B8}" type="presParOf" srcId="{AA420329-0E8D-44A3-868E-6C82FE255D6F}" destId="{0DC64162-0B35-420D-8AEB-54FA554648D2}" srcOrd="2" destOrd="0" presId="urn:microsoft.com/office/officeart/2005/8/layout/hProcess11"/>
    <dgm:cxn modelId="{8BDCA223-A1DC-4310-B527-A76528866A3A}" type="presParOf" srcId="{E62A0C66-7FF3-4CE3-AC8B-7FFCFF5971AA}" destId="{4387755F-C2A5-4709-BEAD-F2020788DA3A}" srcOrd="15" destOrd="0" presId="urn:microsoft.com/office/officeart/2005/8/layout/hProcess11"/>
    <dgm:cxn modelId="{9571EEF4-78C5-4BAF-81AF-9CBA11279A14}" type="presParOf" srcId="{E62A0C66-7FF3-4CE3-AC8B-7FFCFF5971AA}" destId="{5D3661A7-E4DD-4451-A10A-318E015CF230}" srcOrd="16" destOrd="0" presId="urn:microsoft.com/office/officeart/2005/8/layout/hProcess11"/>
    <dgm:cxn modelId="{8402091B-9AA1-4D6D-B979-0A37A47294D3}" type="presParOf" srcId="{5D3661A7-E4DD-4451-A10A-318E015CF230}" destId="{7B0AC4BF-D092-443C-A9B5-81A377D4D48B}" srcOrd="0" destOrd="0" presId="urn:microsoft.com/office/officeart/2005/8/layout/hProcess11"/>
    <dgm:cxn modelId="{7741CF12-633D-496D-B577-BD739F1E4636}" type="presParOf" srcId="{5D3661A7-E4DD-4451-A10A-318E015CF230}" destId="{337DE154-F3D3-4F6C-98A9-C6CD89ED3662}" srcOrd="1" destOrd="0" presId="urn:microsoft.com/office/officeart/2005/8/layout/hProcess11"/>
    <dgm:cxn modelId="{4EE09E78-54F8-4A59-B25D-C5FC9A1392BF}" type="presParOf" srcId="{5D3661A7-E4DD-4451-A10A-318E015CF230}" destId="{8CD10C48-5AA4-4AD4-B091-8C708061C159}" srcOrd="2" destOrd="0" presId="urn:microsoft.com/office/officeart/2005/8/layout/hProcess1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C0719D-D928-419C-A9C8-81F5CF03B31E}">
      <dsp:nvSpPr>
        <dsp:cNvPr id="0" name=""/>
        <dsp:cNvSpPr/>
      </dsp:nvSpPr>
      <dsp:spPr>
        <a:xfrm>
          <a:off x="6508823" y="186810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92F81C-03C5-4A37-830B-C448238D0BFB}">
      <dsp:nvSpPr>
        <dsp:cNvPr id="0" name=""/>
        <dsp:cNvSpPr/>
      </dsp:nvSpPr>
      <dsp:spPr>
        <a:xfrm>
          <a:off x="6156342" y="186810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DB7F78-D6A1-49A1-A9A7-E04D7506F17D}">
      <dsp:nvSpPr>
        <dsp:cNvPr id="0" name=""/>
        <dsp:cNvSpPr/>
      </dsp:nvSpPr>
      <dsp:spPr>
        <a:xfrm>
          <a:off x="5803862" y="186810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7BBACD-C029-4D81-9A4B-8CE754A622E3}">
      <dsp:nvSpPr>
        <dsp:cNvPr id="0" name=""/>
        <dsp:cNvSpPr/>
      </dsp:nvSpPr>
      <dsp:spPr>
        <a:xfrm>
          <a:off x="5452052" y="186810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99E2DD-2EE4-4671-AA5C-9DB829A1827D}">
      <dsp:nvSpPr>
        <dsp:cNvPr id="0" name=""/>
        <dsp:cNvSpPr/>
      </dsp:nvSpPr>
      <dsp:spPr>
        <a:xfrm>
          <a:off x="5099572" y="186810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4D39B2-8398-40DA-BC5D-2181D8F88E35}">
      <dsp:nvSpPr>
        <dsp:cNvPr id="0" name=""/>
        <dsp:cNvSpPr/>
      </dsp:nvSpPr>
      <dsp:spPr>
        <a:xfrm>
          <a:off x="4554768" y="1771943"/>
          <a:ext cx="384645" cy="38495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07B7D3-5136-45CB-9000-855D9CC6F102}">
      <dsp:nvSpPr>
        <dsp:cNvPr id="0" name=""/>
        <dsp:cNvSpPr/>
      </dsp:nvSpPr>
      <dsp:spPr>
        <a:xfrm>
          <a:off x="6195209" y="1470810"/>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4AE51C-110E-4FED-B713-69C4CA3A4043}">
      <dsp:nvSpPr>
        <dsp:cNvPr id="0" name=""/>
        <dsp:cNvSpPr/>
      </dsp:nvSpPr>
      <dsp:spPr>
        <a:xfrm>
          <a:off x="6195209" y="2268242"/>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BC838A-A9DD-4F8E-A0E1-5C720B6D3566}">
      <dsp:nvSpPr>
        <dsp:cNvPr id="0" name=""/>
        <dsp:cNvSpPr/>
      </dsp:nvSpPr>
      <dsp:spPr>
        <a:xfrm>
          <a:off x="6366758" y="1643519"/>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E07AC2-A5D8-4E7D-8B9B-46ABA3900335}">
      <dsp:nvSpPr>
        <dsp:cNvPr id="0" name=""/>
        <dsp:cNvSpPr/>
      </dsp:nvSpPr>
      <dsp:spPr>
        <a:xfrm>
          <a:off x="6378150" y="2096483"/>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540DE0-3257-4399-85F3-37EF8969F9CC}">
      <dsp:nvSpPr>
        <dsp:cNvPr id="0" name=""/>
        <dsp:cNvSpPr/>
      </dsp:nvSpPr>
      <dsp:spPr>
        <a:xfrm>
          <a:off x="2447928" y="990643"/>
          <a:ext cx="1947353" cy="1947555"/>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DATA Collection</a:t>
          </a:r>
          <a:endParaRPr lang="en-IN" sz="2500" kern="1200" dirty="0"/>
        </a:p>
      </dsp:txBody>
      <dsp:txXfrm>
        <a:off x="2733111" y="1275856"/>
        <a:ext cx="1376987" cy="1377129"/>
      </dsp:txXfrm>
    </dsp:sp>
    <dsp:sp modelId="{A8FD82D4-FC4D-47DF-879D-4EA27EE8203E}">
      <dsp:nvSpPr>
        <dsp:cNvPr id="0" name=""/>
        <dsp:cNvSpPr/>
      </dsp:nvSpPr>
      <dsp:spPr>
        <a:xfrm>
          <a:off x="2302513" y="824261"/>
          <a:ext cx="384645" cy="38495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A0F88D-CBDC-49C9-BD7C-04ECA640639D}">
      <dsp:nvSpPr>
        <dsp:cNvPr id="0" name=""/>
        <dsp:cNvSpPr/>
      </dsp:nvSpPr>
      <dsp:spPr>
        <a:xfrm>
          <a:off x="2055911"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1ECCC0-8BD0-40CB-BC40-67AA45BA4C94}">
      <dsp:nvSpPr>
        <dsp:cNvPr id="0" name=""/>
        <dsp:cNvSpPr/>
      </dsp:nvSpPr>
      <dsp:spPr>
        <a:xfrm>
          <a:off x="1645131"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34EAAF-8AFF-49CC-A38F-A7EA7F7B1E4A}">
      <dsp:nvSpPr>
        <dsp:cNvPr id="0" name=""/>
        <dsp:cNvSpPr/>
      </dsp:nvSpPr>
      <dsp:spPr>
        <a:xfrm>
          <a:off x="1234351"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E7197C-1E6F-412B-A185-BDC10B541C50}">
      <dsp:nvSpPr>
        <dsp:cNvPr id="0" name=""/>
        <dsp:cNvSpPr/>
      </dsp:nvSpPr>
      <dsp:spPr>
        <a:xfrm>
          <a:off x="823570"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B4F838-D6BC-4DDB-BCBB-0683D8767D76}">
      <dsp:nvSpPr>
        <dsp:cNvPr id="0" name=""/>
        <dsp:cNvSpPr/>
      </dsp:nvSpPr>
      <dsp:spPr>
        <a:xfrm>
          <a:off x="412120"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5E5144-D92A-4478-AFF7-3B7828F2FDE7}">
      <dsp:nvSpPr>
        <dsp:cNvPr id="0" name=""/>
        <dsp:cNvSpPr/>
      </dsp:nvSpPr>
      <dsp:spPr>
        <a:xfrm>
          <a:off x="1340" y="621187"/>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0E138C-0235-46C0-9937-D33B4E80D7A5}">
      <dsp:nvSpPr>
        <dsp:cNvPr id="0" name=""/>
        <dsp:cNvSpPr/>
      </dsp:nvSpPr>
      <dsp:spPr>
        <a:xfrm>
          <a:off x="0" y="124887"/>
          <a:ext cx="2254265" cy="494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1111250">
            <a:lnSpc>
              <a:spcPct val="90000"/>
            </a:lnSpc>
            <a:spcBef>
              <a:spcPct val="0"/>
            </a:spcBef>
            <a:spcAft>
              <a:spcPct val="35000"/>
            </a:spcAft>
            <a:buNone/>
          </a:pPr>
          <a:r>
            <a:rPr lang="en-US" sz="2500" kern="1200" dirty="0"/>
            <a:t>API Calls</a:t>
          </a:r>
          <a:endParaRPr lang="en-IN" sz="2500" kern="1200" dirty="0"/>
        </a:p>
      </dsp:txBody>
      <dsp:txXfrm>
        <a:off x="0" y="124887"/>
        <a:ext cx="2254265" cy="494717"/>
      </dsp:txXfrm>
    </dsp:sp>
    <dsp:sp modelId="{034C0F4C-E296-4B1B-9E7A-7E177812E747}">
      <dsp:nvSpPr>
        <dsp:cNvPr id="0" name=""/>
        <dsp:cNvSpPr/>
      </dsp:nvSpPr>
      <dsp:spPr>
        <a:xfrm>
          <a:off x="2302513" y="2703809"/>
          <a:ext cx="384645" cy="38495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FE69DD-1989-4F0D-8C79-DC3B7C5034BC}">
      <dsp:nvSpPr>
        <dsp:cNvPr id="0" name=""/>
        <dsp:cNvSpPr/>
      </dsp:nvSpPr>
      <dsp:spPr>
        <a:xfrm>
          <a:off x="2055911"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E42956-9E9D-4D14-BF38-485C9B34693A}">
      <dsp:nvSpPr>
        <dsp:cNvPr id="0" name=""/>
        <dsp:cNvSpPr/>
      </dsp:nvSpPr>
      <dsp:spPr>
        <a:xfrm>
          <a:off x="1645131"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C1120E-4D96-4FB0-BBF2-B96FE0594C79}">
      <dsp:nvSpPr>
        <dsp:cNvPr id="0" name=""/>
        <dsp:cNvSpPr/>
      </dsp:nvSpPr>
      <dsp:spPr>
        <a:xfrm>
          <a:off x="1234351"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D67214-B41F-41AB-A9CF-7DF1DB2C3C37}">
      <dsp:nvSpPr>
        <dsp:cNvPr id="0" name=""/>
        <dsp:cNvSpPr/>
      </dsp:nvSpPr>
      <dsp:spPr>
        <a:xfrm>
          <a:off x="823570"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C50D9B-6EA2-47EA-AF6A-66D66E46BA85}">
      <dsp:nvSpPr>
        <dsp:cNvPr id="0" name=""/>
        <dsp:cNvSpPr/>
      </dsp:nvSpPr>
      <dsp:spPr>
        <a:xfrm>
          <a:off x="412120"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6AA3EA-93DF-447E-A665-F921303AC66B}">
      <dsp:nvSpPr>
        <dsp:cNvPr id="0" name=""/>
        <dsp:cNvSpPr/>
      </dsp:nvSpPr>
      <dsp:spPr>
        <a:xfrm>
          <a:off x="1340" y="3095724"/>
          <a:ext cx="192322" cy="19231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3017EA3-713C-4273-9AE5-99E8D72F7D70}">
      <dsp:nvSpPr>
        <dsp:cNvPr id="0" name=""/>
        <dsp:cNvSpPr/>
      </dsp:nvSpPr>
      <dsp:spPr>
        <a:xfrm>
          <a:off x="0" y="2599108"/>
          <a:ext cx="2254265" cy="494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1111250">
            <a:lnSpc>
              <a:spcPct val="90000"/>
            </a:lnSpc>
            <a:spcBef>
              <a:spcPct val="0"/>
            </a:spcBef>
            <a:spcAft>
              <a:spcPct val="35000"/>
            </a:spcAft>
            <a:buNone/>
          </a:pPr>
          <a:r>
            <a:rPr lang="en-US" sz="2500" kern="1200" dirty="0" err="1"/>
            <a:t>WebScraping</a:t>
          </a:r>
          <a:endParaRPr lang="en-IN" sz="2500" kern="1200" dirty="0"/>
        </a:p>
      </dsp:txBody>
      <dsp:txXfrm>
        <a:off x="0" y="2599108"/>
        <a:ext cx="2254265" cy="4947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1FAAE-64FB-4433-932B-B952E61FF6E1}">
      <dsp:nvSpPr>
        <dsp:cNvPr id="0" name=""/>
        <dsp:cNvSpPr/>
      </dsp:nvSpPr>
      <dsp:spPr>
        <a:xfrm rot="5400000">
          <a:off x="-175627" y="180742"/>
          <a:ext cx="1170850" cy="81959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Importing Libraries</a:t>
          </a:r>
          <a:endParaRPr lang="en-IN" sz="1050" kern="1200" dirty="0"/>
        </a:p>
      </dsp:txBody>
      <dsp:txXfrm rot="-5400000">
        <a:off x="1" y="414913"/>
        <a:ext cx="819595" cy="351255"/>
      </dsp:txXfrm>
    </dsp:sp>
    <dsp:sp modelId="{E16A1F5C-A617-4638-B972-53FAE06B815C}">
      <dsp:nvSpPr>
        <dsp:cNvPr id="0" name=""/>
        <dsp:cNvSpPr/>
      </dsp:nvSpPr>
      <dsp:spPr>
        <a:xfrm rot="5400000">
          <a:off x="3251797" y="-2432202"/>
          <a:ext cx="761053" cy="5625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Requests</a:t>
          </a:r>
          <a:endParaRPr lang="en-IN" sz="1200" kern="1200" dirty="0"/>
        </a:p>
        <a:p>
          <a:pPr marL="114300" lvl="1" indent="-114300" algn="l" defTabSz="533400">
            <a:lnSpc>
              <a:spcPct val="90000"/>
            </a:lnSpc>
            <a:spcBef>
              <a:spcPct val="0"/>
            </a:spcBef>
            <a:spcAft>
              <a:spcPct val="15000"/>
            </a:spcAft>
            <a:buChar char="•"/>
          </a:pPr>
          <a:r>
            <a:rPr lang="en-US" sz="1200" kern="1200" dirty="0"/>
            <a:t>Pandas</a:t>
          </a:r>
          <a:endParaRPr lang="en-IN" sz="1200" kern="1200" dirty="0"/>
        </a:p>
        <a:p>
          <a:pPr marL="114300" lvl="1" indent="-114300" algn="l" defTabSz="533400">
            <a:lnSpc>
              <a:spcPct val="90000"/>
            </a:lnSpc>
            <a:spcBef>
              <a:spcPct val="0"/>
            </a:spcBef>
            <a:spcAft>
              <a:spcPct val="15000"/>
            </a:spcAft>
            <a:buChar char="•"/>
          </a:pPr>
          <a:r>
            <a:rPr lang="en-US" sz="1200" kern="1200" dirty="0" err="1"/>
            <a:t>Numpy</a:t>
          </a:r>
          <a:endParaRPr lang="en-IN" sz="1200" kern="1200" dirty="0"/>
        </a:p>
        <a:p>
          <a:pPr marL="114300" lvl="1" indent="-114300" algn="l" defTabSz="533400">
            <a:lnSpc>
              <a:spcPct val="90000"/>
            </a:lnSpc>
            <a:spcBef>
              <a:spcPct val="0"/>
            </a:spcBef>
            <a:spcAft>
              <a:spcPct val="15000"/>
            </a:spcAft>
            <a:buChar char="•"/>
          </a:pPr>
          <a:r>
            <a:rPr lang="en-US" sz="1200" kern="1200" dirty="0"/>
            <a:t>Datetime</a:t>
          </a:r>
          <a:endParaRPr lang="en-IN" sz="1200" kern="1200" dirty="0"/>
        </a:p>
      </dsp:txBody>
      <dsp:txXfrm rot="-5400000">
        <a:off x="819595" y="37152"/>
        <a:ext cx="5588305" cy="686749"/>
      </dsp:txXfrm>
    </dsp:sp>
    <dsp:sp modelId="{5399997F-5638-4C7D-B9FD-E6661DBFC4EB}">
      <dsp:nvSpPr>
        <dsp:cNvPr id="0" name=""/>
        <dsp:cNvSpPr/>
      </dsp:nvSpPr>
      <dsp:spPr>
        <a:xfrm rot="5400000">
          <a:off x="-175627" y="1235442"/>
          <a:ext cx="1170850" cy="81959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Defining Functions to Extract Data</a:t>
          </a:r>
          <a:endParaRPr lang="en-IN" sz="1050" kern="1200" dirty="0"/>
        </a:p>
      </dsp:txBody>
      <dsp:txXfrm rot="-5400000">
        <a:off x="1" y="1469613"/>
        <a:ext cx="819595" cy="351255"/>
      </dsp:txXfrm>
    </dsp:sp>
    <dsp:sp modelId="{FF9B2A9D-A3E3-48E3-84A4-7C0D56549D68}">
      <dsp:nvSpPr>
        <dsp:cNvPr id="0" name=""/>
        <dsp:cNvSpPr/>
      </dsp:nvSpPr>
      <dsp:spPr>
        <a:xfrm rot="5400000">
          <a:off x="3251597" y="-1372187"/>
          <a:ext cx="761453" cy="5625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IN" sz="1200" kern="1200" dirty="0" err="1"/>
            <a:t>getBoosterVersion</a:t>
          </a:r>
          <a:r>
            <a:rPr lang="en-IN" sz="1200" kern="1200" dirty="0"/>
            <a:t>(data)</a:t>
          </a:r>
        </a:p>
        <a:p>
          <a:pPr marL="114300" lvl="1" indent="-114300" algn="l" defTabSz="533400">
            <a:lnSpc>
              <a:spcPct val="90000"/>
            </a:lnSpc>
            <a:spcBef>
              <a:spcPct val="0"/>
            </a:spcBef>
            <a:spcAft>
              <a:spcPct val="15000"/>
            </a:spcAft>
            <a:buChar char="•"/>
          </a:pPr>
          <a:r>
            <a:rPr lang="en-IN" sz="1200" kern="1200" dirty="0" err="1"/>
            <a:t>getLaunchSite</a:t>
          </a:r>
          <a:r>
            <a:rPr lang="en-IN" sz="1200" kern="1200" dirty="0"/>
            <a:t>(data)</a:t>
          </a:r>
        </a:p>
        <a:p>
          <a:pPr marL="114300" lvl="1" indent="-114300" algn="l" defTabSz="533400">
            <a:lnSpc>
              <a:spcPct val="90000"/>
            </a:lnSpc>
            <a:spcBef>
              <a:spcPct val="0"/>
            </a:spcBef>
            <a:spcAft>
              <a:spcPct val="15000"/>
            </a:spcAft>
            <a:buChar char="•"/>
          </a:pPr>
          <a:r>
            <a:rPr lang="en-IN" sz="1200" kern="1200"/>
            <a:t>getPayloadData(data)</a:t>
          </a:r>
          <a:endParaRPr lang="en-IN" sz="1200" kern="1200" dirty="0"/>
        </a:p>
        <a:p>
          <a:pPr marL="114300" lvl="1" indent="-114300" algn="l" defTabSz="533400">
            <a:lnSpc>
              <a:spcPct val="90000"/>
            </a:lnSpc>
            <a:spcBef>
              <a:spcPct val="0"/>
            </a:spcBef>
            <a:spcAft>
              <a:spcPct val="15000"/>
            </a:spcAft>
            <a:buChar char="•"/>
          </a:pPr>
          <a:r>
            <a:rPr lang="en-IN" sz="1200" kern="1200"/>
            <a:t>getCoreData(data)</a:t>
          </a:r>
          <a:endParaRPr lang="en-IN" sz="1200" kern="1200" dirty="0"/>
        </a:p>
      </dsp:txBody>
      <dsp:txXfrm rot="-5400000">
        <a:off x="819596" y="1096985"/>
        <a:ext cx="5588286" cy="687111"/>
      </dsp:txXfrm>
    </dsp:sp>
    <dsp:sp modelId="{DD2D6F20-47EC-4FF4-BD29-6345239034B7}">
      <dsp:nvSpPr>
        <dsp:cNvPr id="0" name=""/>
        <dsp:cNvSpPr/>
      </dsp:nvSpPr>
      <dsp:spPr>
        <a:xfrm rot="5400000">
          <a:off x="-175627" y="2290142"/>
          <a:ext cx="1170850" cy="81959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Using Requests to make API call</a:t>
          </a:r>
          <a:endParaRPr lang="en-IN" sz="1050" kern="1200" dirty="0"/>
        </a:p>
      </dsp:txBody>
      <dsp:txXfrm rot="-5400000">
        <a:off x="1" y="2524313"/>
        <a:ext cx="819595" cy="351255"/>
      </dsp:txXfrm>
    </dsp:sp>
    <dsp:sp modelId="{66141D83-998D-4585-B390-1C44630686D8}">
      <dsp:nvSpPr>
        <dsp:cNvPr id="0" name=""/>
        <dsp:cNvSpPr/>
      </dsp:nvSpPr>
      <dsp:spPr>
        <a:xfrm rot="5400000">
          <a:off x="3251797" y="-317687"/>
          <a:ext cx="761053" cy="5625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err="1"/>
            <a:t>Requests.get</a:t>
          </a:r>
          <a:r>
            <a:rPr lang="en-US" sz="1200" kern="1200" dirty="0"/>
            <a:t>(</a:t>
          </a:r>
          <a:r>
            <a:rPr lang="en-US" sz="1200" kern="1200" dirty="0" err="1"/>
            <a:t>url</a:t>
          </a:r>
          <a:r>
            <a:rPr lang="en-US" sz="1200" kern="1200" dirty="0"/>
            <a:t>)</a:t>
          </a:r>
          <a:endParaRPr lang="en-IN" sz="1200" kern="1200" dirty="0"/>
        </a:p>
        <a:p>
          <a:pPr marL="114300" lvl="1" indent="-114300" algn="l" defTabSz="533400">
            <a:lnSpc>
              <a:spcPct val="90000"/>
            </a:lnSpc>
            <a:spcBef>
              <a:spcPct val="0"/>
            </a:spcBef>
            <a:spcAft>
              <a:spcPct val="15000"/>
            </a:spcAft>
            <a:buChar char="•"/>
          </a:pPr>
          <a:r>
            <a:rPr lang="en-US" sz="1200" kern="1200" dirty="0"/>
            <a:t>Using </a:t>
          </a:r>
          <a:r>
            <a:rPr lang="en-US" sz="1200" kern="1200" dirty="0" err="1"/>
            <a:t>json_normalize</a:t>
          </a:r>
          <a:r>
            <a:rPr lang="en-US" sz="1200" kern="1200" dirty="0"/>
            <a:t> method to get pandas dataframe named ‘data’</a:t>
          </a:r>
          <a:endParaRPr lang="en-IN" sz="1200" kern="1200" dirty="0"/>
        </a:p>
      </dsp:txBody>
      <dsp:txXfrm rot="-5400000">
        <a:off x="819595" y="2151667"/>
        <a:ext cx="5588305" cy="686749"/>
      </dsp:txXfrm>
    </dsp:sp>
    <dsp:sp modelId="{3E3BFEB0-72DA-4D64-A1F9-CD1240382030}">
      <dsp:nvSpPr>
        <dsp:cNvPr id="0" name=""/>
        <dsp:cNvSpPr/>
      </dsp:nvSpPr>
      <dsp:spPr>
        <a:xfrm rot="5400000">
          <a:off x="-175627" y="3344842"/>
          <a:ext cx="1170850" cy="81959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Creating relevant </a:t>
          </a:r>
          <a:r>
            <a:rPr lang="en-US" sz="1050" kern="1200" dirty="0" err="1"/>
            <a:t>DataFrame</a:t>
          </a:r>
          <a:endParaRPr lang="en-IN" sz="1050" kern="1200" dirty="0"/>
        </a:p>
      </dsp:txBody>
      <dsp:txXfrm rot="-5400000">
        <a:off x="1" y="3579013"/>
        <a:ext cx="819595" cy="351255"/>
      </dsp:txXfrm>
    </dsp:sp>
    <dsp:sp modelId="{AD9A512C-CD40-4683-8777-CF507846EBF3}">
      <dsp:nvSpPr>
        <dsp:cNvPr id="0" name=""/>
        <dsp:cNvSpPr/>
      </dsp:nvSpPr>
      <dsp:spPr>
        <a:xfrm rot="5400000">
          <a:off x="3251797" y="737012"/>
          <a:ext cx="761053" cy="5625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Removed unnecessary rows by using mapping function to columns like ‘cores’, ’payload’ and converting ‘datetime’. Data was restricted to date 13</a:t>
          </a:r>
          <a:r>
            <a:rPr lang="en-US" sz="1200" kern="1200" baseline="30000" dirty="0"/>
            <a:t>th</a:t>
          </a:r>
          <a:r>
            <a:rPr lang="en-US" sz="1200" kern="1200" dirty="0"/>
            <a:t> Nov 2020.</a:t>
          </a:r>
          <a:endParaRPr lang="en-IN" sz="1200" kern="1200" dirty="0"/>
        </a:p>
        <a:p>
          <a:pPr marL="114300" lvl="1" indent="-114300" algn="l" defTabSz="533400">
            <a:lnSpc>
              <a:spcPct val="90000"/>
            </a:lnSpc>
            <a:spcBef>
              <a:spcPct val="0"/>
            </a:spcBef>
            <a:spcAft>
              <a:spcPct val="15000"/>
            </a:spcAft>
            <a:buChar char="•"/>
          </a:pPr>
          <a:r>
            <a:rPr lang="en-US" sz="1200" kern="1200" dirty="0"/>
            <a:t>Created a new dataframe ‘df’ and populated data using the defined functions.</a:t>
          </a:r>
          <a:endParaRPr lang="en-IN" sz="1200" kern="1200" dirty="0"/>
        </a:p>
      </dsp:txBody>
      <dsp:txXfrm rot="-5400000">
        <a:off x="819595" y="3206366"/>
        <a:ext cx="5588305" cy="686749"/>
      </dsp:txXfrm>
    </dsp:sp>
    <dsp:sp modelId="{BB13E146-9A6A-44B9-BD32-85E391F40F22}">
      <dsp:nvSpPr>
        <dsp:cNvPr id="0" name=""/>
        <dsp:cNvSpPr/>
      </dsp:nvSpPr>
      <dsp:spPr>
        <a:xfrm rot="5400000">
          <a:off x="-175627" y="4399542"/>
          <a:ext cx="1170850" cy="81959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Filtering and Data Wrangling</a:t>
          </a:r>
          <a:endParaRPr lang="en-IN" sz="1050" kern="1200" dirty="0"/>
        </a:p>
      </dsp:txBody>
      <dsp:txXfrm rot="-5400000">
        <a:off x="1" y="4633713"/>
        <a:ext cx="819595" cy="351255"/>
      </dsp:txXfrm>
    </dsp:sp>
    <dsp:sp modelId="{A5B04856-B5EC-491A-A109-EA9B2253C47E}">
      <dsp:nvSpPr>
        <dsp:cNvPr id="0" name=""/>
        <dsp:cNvSpPr/>
      </dsp:nvSpPr>
      <dsp:spPr>
        <a:xfrm rot="5400000">
          <a:off x="3251797" y="1791712"/>
          <a:ext cx="761053" cy="5625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Dataframe was filtered to keep data for Booster version ‘Falcon 9’</a:t>
          </a:r>
          <a:endParaRPr lang="en-IN" sz="1200" kern="1200" dirty="0"/>
        </a:p>
        <a:p>
          <a:pPr marL="114300" lvl="1" indent="-114300" algn="l" defTabSz="533400">
            <a:lnSpc>
              <a:spcPct val="90000"/>
            </a:lnSpc>
            <a:spcBef>
              <a:spcPct val="0"/>
            </a:spcBef>
            <a:spcAft>
              <a:spcPct val="15000"/>
            </a:spcAft>
            <a:buChar char="•"/>
          </a:pPr>
          <a:r>
            <a:rPr lang="en-US" sz="1200" kern="1200" dirty="0"/>
            <a:t>Then, null values were checked and reported in Payload Mass which were replaced with mean values.</a:t>
          </a:r>
          <a:endParaRPr lang="en-IN" sz="1200" kern="1200" dirty="0"/>
        </a:p>
      </dsp:txBody>
      <dsp:txXfrm rot="-5400000">
        <a:off x="819595" y="4261066"/>
        <a:ext cx="5588305" cy="6867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1FAAE-64FB-4433-932B-B952E61FF6E1}">
      <dsp:nvSpPr>
        <dsp:cNvPr id="0" name=""/>
        <dsp:cNvSpPr/>
      </dsp:nvSpPr>
      <dsp:spPr>
        <a:xfrm rot="5400000">
          <a:off x="-218497" y="221893"/>
          <a:ext cx="1456649" cy="101965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Importing &amp; Installing Libraries</a:t>
          </a:r>
          <a:endParaRPr lang="en-IN" sz="1000" kern="1200" dirty="0"/>
        </a:p>
      </dsp:txBody>
      <dsp:txXfrm rot="-5400000">
        <a:off x="1" y="513222"/>
        <a:ext cx="1019654" cy="436995"/>
      </dsp:txXfrm>
    </dsp:sp>
    <dsp:sp modelId="{E16A1F5C-A617-4638-B972-53FAE06B815C}">
      <dsp:nvSpPr>
        <dsp:cNvPr id="0" name=""/>
        <dsp:cNvSpPr/>
      </dsp:nvSpPr>
      <dsp:spPr>
        <a:xfrm rot="5400000">
          <a:off x="3258942" y="-2239288"/>
          <a:ext cx="946821" cy="5425398"/>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Beautiful Soup</a:t>
          </a:r>
          <a:endParaRPr lang="en-IN" sz="1100" kern="1200" dirty="0"/>
        </a:p>
        <a:p>
          <a:pPr marL="57150" lvl="1" indent="-57150" algn="l" defTabSz="488950">
            <a:lnSpc>
              <a:spcPct val="90000"/>
            </a:lnSpc>
            <a:spcBef>
              <a:spcPct val="0"/>
            </a:spcBef>
            <a:spcAft>
              <a:spcPct val="15000"/>
            </a:spcAft>
            <a:buChar char="•"/>
          </a:pPr>
          <a:r>
            <a:rPr lang="en-US" sz="1100" kern="1200" dirty="0"/>
            <a:t>Requests</a:t>
          </a:r>
          <a:endParaRPr lang="en-IN" sz="1100" kern="1200" dirty="0"/>
        </a:p>
        <a:p>
          <a:pPr marL="57150" lvl="1" indent="-57150" algn="l" defTabSz="488950">
            <a:lnSpc>
              <a:spcPct val="90000"/>
            </a:lnSpc>
            <a:spcBef>
              <a:spcPct val="0"/>
            </a:spcBef>
            <a:spcAft>
              <a:spcPct val="15000"/>
            </a:spcAft>
            <a:buChar char="•"/>
          </a:pPr>
          <a:r>
            <a:rPr lang="en-US" sz="1100" kern="1200" dirty="0"/>
            <a:t>Pandas</a:t>
          </a:r>
          <a:endParaRPr lang="en-IN" sz="1100" kern="1200" dirty="0"/>
        </a:p>
        <a:p>
          <a:pPr marL="57150" lvl="1" indent="-57150" algn="l" defTabSz="488950">
            <a:lnSpc>
              <a:spcPct val="90000"/>
            </a:lnSpc>
            <a:spcBef>
              <a:spcPct val="0"/>
            </a:spcBef>
            <a:spcAft>
              <a:spcPct val="15000"/>
            </a:spcAft>
            <a:buChar char="•"/>
          </a:pPr>
          <a:r>
            <a:rPr lang="en-US" sz="1100" kern="1200" dirty="0" err="1"/>
            <a:t>Unicodedata</a:t>
          </a:r>
          <a:endParaRPr lang="en-IN" sz="1100" kern="1200" dirty="0"/>
        </a:p>
        <a:p>
          <a:pPr marL="57150" lvl="1" indent="-57150" algn="l" defTabSz="488950">
            <a:lnSpc>
              <a:spcPct val="90000"/>
            </a:lnSpc>
            <a:spcBef>
              <a:spcPct val="0"/>
            </a:spcBef>
            <a:spcAft>
              <a:spcPct val="15000"/>
            </a:spcAft>
            <a:buChar char="•"/>
          </a:pPr>
          <a:r>
            <a:rPr lang="en-US" sz="1100" kern="1200" dirty="0"/>
            <a:t>re</a:t>
          </a:r>
          <a:endParaRPr lang="en-IN" sz="1100" kern="1200" dirty="0"/>
        </a:p>
      </dsp:txBody>
      <dsp:txXfrm rot="-5400000">
        <a:off x="1019654" y="46220"/>
        <a:ext cx="5379178" cy="854381"/>
      </dsp:txXfrm>
    </dsp:sp>
    <dsp:sp modelId="{5399997F-5638-4C7D-B9FD-E6661DBFC4EB}">
      <dsp:nvSpPr>
        <dsp:cNvPr id="0" name=""/>
        <dsp:cNvSpPr/>
      </dsp:nvSpPr>
      <dsp:spPr>
        <a:xfrm rot="5400000">
          <a:off x="-218497" y="1534039"/>
          <a:ext cx="1456649" cy="101965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Defining Functions to Extract Data</a:t>
          </a:r>
          <a:endParaRPr lang="en-IN" sz="1000" kern="1200" dirty="0"/>
        </a:p>
      </dsp:txBody>
      <dsp:txXfrm rot="-5400000">
        <a:off x="1" y="1825368"/>
        <a:ext cx="1019654" cy="436995"/>
      </dsp:txXfrm>
    </dsp:sp>
    <dsp:sp modelId="{FF9B2A9D-A3E3-48E3-84A4-7C0D56549D68}">
      <dsp:nvSpPr>
        <dsp:cNvPr id="0" name=""/>
        <dsp:cNvSpPr/>
      </dsp:nvSpPr>
      <dsp:spPr>
        <a:xfrm rot="5400000">
          <a:off x="3258942" y="-923746"/>
          <a:ext cx="946821" cy="5425398"/>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IN" sz="1100" kern="1200" dirty="0" err="1"/>
            <a:t>date_time</a:t>
          </a:r>
          <a:r>
            <a:rPr lang="en-IN" sz="1100" kern="1200" dirty="0"/>
            <a:t>(</a:t>
          </a:r>
          <a:r>
            <a:rPr lang="en-IN" sz="1100" kern="1200" dirty="0" err="1"/>
            <a:t>table_cells</a:t>
          </a:r>
          <a:r>
            <a:rPr lang="en-IN" sz="1100" kern="1200" dirty="0"/>
            <a:t>)</a:t>
          </a:r>
        </a:p>
        <a:p>
          <a:pPr marL="57150" lvl="1" indent="-57150" algn="l" defTabSz="488950">
            <a:lnSpc>
              <a:spcPct val="90000"/>
            </a:lnSpc>
            <a:spcBef>
              <a:spcPct val="0"/>
            </a:spcBef>
            <a:spcAft>
              <a:spcPct val="15000"/>
            </a:spcAft>
            <a:buChar char="•"/>
          </a:pPr>
          <a:r>
            <a:rPr lang="en-IN" sz="1100" kern="1200" dirty="0" err="1"/>
            <a:t>booster_version</a:t>
          </a:r>
          <a:r>
            <a:rPr lang="en-IN" sz="1100" kern="1200" dirty="0"/>
            <a:t>(</a:t>
          </a:r>
          <a:r>
            <a:rPr lang="en-IN" sz="1100" kern="1200" dirty="0" err="1"/>
            <a:t>table_cells</a:t>
          </a:r>
          <a:r>
            <a:rPr lang="en-IN" sz="1100" kern="1200" dirty="0"/>
            <a:t>)</a:t>
          </a:r>
        </a:p>
        <a:p>
          <a:pPr marL="57150" lvl="1" indent="-57150" algn="l" defTabSz="488950">
            <a:lnSpc>
              <a:spcPct val="90000"/>
            </a:lnSpc>
            <a:spcBef>
              <a:spcPct val="0"/>
            </a:spcBef>
            <a:spcAft>
              <a:spcPct val="15000"/>
            </a:spcAft>
            <a:buChar char="•"/>
          </a:pPr>
          <a:r>
            <a:rPr lang="en-IN" sz="1100" kern="1200"/>
            <a:t>landing_status(table_cells)</a:t>
          </a:r>
          <a:endParaRPr lang="en-IN" sz="1100" kern="1200" dirty="0"/>
        </a:p>
        <a:p>
          <a:pPr marL="57150" lvl="1" indent="-57150" algn="l" defTabSz="488950">
            <a:lnSpc>
              <a:spcPct val="90000"/>
            </a:lnSpc>
            <a:spcBef>
              <a:spcPct val="0"/>
            </a:spcBef>
            <a:spcAft>
              <a:spcPct val="15000"/>
            </a:spcAft>
            <a:buChar char="•"/>
          </a:pPr>
          <a:r>
            <a:rPr lang="en-IN" sz="1100" kern="1200"/>
            <a:t>get_mass(table_cells)</a:t>
          </a:r>
          <a:endParaRPr lang="en-IN" sz="1100" kern="1200" dirty="0"/>
        </a:p>
        <a:p>
          <a:pPr marL="57150" lvl="1" indent="-57150" algn="l" defTabSz="488950">
            <a:lnSpc>
              <a:spcPct val="90000"/>
            </a:lnSpc>
            <a:spcBef>
              <a:spcPct val="0"/>
            </a:spcBef>
            <a:spcAft>
              <a:spcPct val="15000"/>
            </a:spcAft>
            <a:buChar char="•"/>
          </a:pPr>
          <a:r>
            <a:rPr lang="en-US" sz="1100" kern="1200"/>
            <a:t>extract_column_from_header(row)</a:t>
          </a:r>
          <a:endParaRPr lang="en-IN" sz="1100" kern="1200" dirty="0"/>
        </a:p>
      </dsp:txBody>
      <dsp:txXfrm rot="-5400000">
        <a:off x="1019654" y="1361762"/>
        <a:ext cx="5379178" cy="854381"/>
      </dsp:txXfrm>
    </dsp:sp>
    <dsp:sp modelId="{DD2D6F20-47EC-4FF4-BD29-6345239034B7}">
      <dsp:nvSpPr>
        <dsp:cNvPr id="0" name=""/>
        <dsp:cNvSpPr/>
      </dsp:nvSpPr>
      <dsp:spPr>
        <a:xfrm rot="5400000">
          <a:off x="-218497" y="2846185"/>
          <a:ext cx="1456649" cy="101965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Using Requests to get HTML page content</a:t>
          </a:r>
          <a:endParaRPr lang="en-IN" sz="1000" kern="1200" dirty="0"/>
        </a:p>
      </dsp:txBody>
      <dsp:txXfrm rot="-5400000">
        <a:off x="1" y="3137514"/>
        <a:ext cx="1019654" cy="436995"/>
      </dsp:txXfrm>
    </dsp:sp>
    <dsp:sp modelId="{66141D83-998D-4585-B390-1C44630686D8}">
      <dsp:nvSpPr>
        <dsp:cNvPr id="0" name=""/>
        <dsp:cNvSpPr/>
      </dsp:nvSpPr>
      <dsp:spPr>
        <a:xfrm rot="5400000">
          <a:off x="3258942" y="388400"/>
          <a:ext cx="946821" cy="5425398"/>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err="1"/>
            <a:t>Requests.get</a:t>
          </a:r>
          <a:r>
            <a:rPr lang="en-US" sz="1100" kern="1200" dirty="0"/>
            <a:t>(</a:t>
          </a:r>
          <a:r>
            <a:rPr lang="en-US" sz="1100" kern="1200" dirty="0" err="1"/>
            <a:t>url</a:t>
          </a:r>
          <a:r>
            <a:rPr lang="en-US" sz="1100" kern="1200" dirty="0"/>
            <a:t>)</a:t>
          </a:r>
          <a:endParaRPr lang="en-IN" sz="1100" kern="1200" dirty="0"/>
        </a:p>
        <a:p>
          <a:pPr marL="57150" lvl="1" indent="-57150" algn="l" defTabSz="488950">
            <a:lnSpc>
              <a:spcPct val="90000"/>
            </a:lnSpc>
            <a:spcBef>
              <a:spcPct val="0"/>
            </a:spcBef>
            <a:spcAft>
              <a:spcPct val="15000"/>
            </a:spcAft>
            <a:buChar char="•"/>
          </a:pPr>
          <a:r>
            <a:rPr lang="en-US" sz="1100" kern="1200" dirty="0"/>
            <a:t>Using beautiful soup to extract data from HTML response text</a:t>
          </a:r>
          <a:endParaRPr lang="en-IN" sz="1100" kern="1200" dirty="0"/>
        </a:p>
        <a:p>
          <a:pPr marL="57150" lvl="1" indent="-57150" algn="l" defTabSz="488950">
            <a:lnSpc>
              <a:spcPct val="90000"/>
            </a:lnSpc>
            <a:spcBef>
              <a:spcPct val="0"/>
            </a:spcBef>
            <a:spcAft>
              <a:spcPct val="15000"/>
            </a:spcAft>
            <a:buChar char="•"/>
          </a:pPr>
          <a:r>
            <a:rPr lang="en-US" sz="1100" kern="1200" dirty="0"/>
            <a:t>Created a list of non-empty column names.</a:t>
          </a:r>
          <a:endParaRPr lang="en-IN" sz="1100" kern="1200" dirty="0"/>
        </a:p>
      </dsp:txBody>
      <dsp:txXfrm rot="-5400000">
        <a:off x="1019654" y="2673908"/>
        <a:ext cx="5379178" cy="854381"/>
      </dsp:txXfrm>
    </dsp:sp>
    <dsp:sp modelId="{3E3BFEB0-72DA-4D64-A1F9-CD1240382030}">
      <dsp:nvSpPr>
        <dsp:cNvPr id="0" name=""/>
        <dsp:cNvSpPr/>
      </dsp:nvSpPr>
      <dsp:spPr>
        <a:xfrm rot="5400000">
          <a:off x="-218497" y="4158332"/>
          <a:ext cx="1456649" cy="101965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Creating relevant Dataframe</a:t>
          </a:r>
          <a:endParaRPr lang="en-IN" sz="1000" kern="1200" dirty="0"/>
        </a:p>
      </dsp:txBody>
      <dsp:txXfrm rot="-5400000">
        <a:off x="1" y="4449661"/>
        <a:ext cx="1019654" cy="436995"/>
      </dsp:txXfrm>
    </dsp:sp>
    <dsp:sp modelId="{AD9A512C-CD40-4683-8777-CF507846EBF3}">
      <dsp:nvSpPr>
        <dsp:cNvPr id="0" name=""/>
        <dsp:cNvSpPr/>
      </dsp:nvSpPr>
      <dsp:spPr>
        <a:xfrm rot="5400000">
          <a:off x="3258942" y="1700546"/>
          <a:ext cx="946821" cy="5425398"/>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Created a dictionary ‘</a:t>
          </a:r>
          <a:r>
            <a:rPr lang="en-US" sz="1100" kern="1200" dirty="0" err="1"/>
            <a:t>launch_dict</a:t>
          </a:r>
          <a:r>
            <a:rPr lang="en-US" sz="1100" kern="1200" dirty="0"/>
            <a:t>’ with keys from above column names and extracted data from response using the above defined functions</a:t>
          </a:r>
          <a:endParaRPr lang="en-IN" sz="1100" kern="1200" dirty="0"/>
        </a:p>
        <a:p>
          <a:pPr marL="57150" lvl="1" indent="-57150" algn="l" defTabSz="488950">
            <a:lnSpc>
              <a:spcPct val="90000"/>
            </a:lnSpc>
            <a:spcBef>
              <a:spcPct val="0"/>
            </a:spcBef>
            <a:spcAft>
              <a:spcPct val="15000"/>
            </a:spcAft>
            <a:buChar char="•"/>
          </a:pPr>
          <a:r>
            <a:rPr lang="en-US" sz="1100" kern="1200" dirty="0"/>
            <a:t>Created a new dataframe ‘df’ using the dictionary ‘</a:t>
          </a:r>
          <a:r>
            <a:rPr lang="en-US" sz="1100" kern="1200" dirty="0" err="1"/>
            <a:t>launch_dict</a:t>
          </a:r>
          <a:r>
            <a:rPr lang="en-US" sz="1100" kern="1200" dirty="0"/>
            <a:t>’</a:t>
          </a:r>
          <a:endParaRPr lang="en-IN" sz="1100" kern="1200" dirty="0"/>
        </a:p>
      </dsp:txBody>
      <dsp:txXfrm rot="-5400000">
        <a:off x="1019654" y="3986054"/>
        <a:ext cx="5379178" cy="8543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6E4FB6-0D34-4024-8431-69A6D89744C3}">
      <dsp:nvSpPr>
        <dsp:cNvPr id="0" name=""/>
        <dsp:cNvSpPr/>
      </dsp:nvSpPr>
      <dsp:spPr>
        <a:xfrm rot="5400000">
          <a:off x="514565" y="1128830"/>
          <a:ext cx="990683" cy="1127857"/>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41F3D1-6C0F-4C58-8C92-5623CC594BBF}">
      <dsp:nvSpPr>
        <dsp:cNvPr id="0" name=""/>
        <dsp:cNvSpPr/>
      </dsp:nvSpPr>
      <dsp:spPr>
        <a:xfrm>
          <a:off x="252094" y="30637"/>
          <a:ext cx="1667727" cy="116735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Importing Libraries</a:t>
          </a:r>
          <a:endParaRPr lang="en-IN" sz="2000" kern="1200" dirty="0"/>
        </a:p>
      </dsp:txBody>
      <dsp:txXfrm>
        <a:off x="309090" y="87633"/>
        <a:ext cx="1553735" cy="1053363"/>
      </dsp:txXfrm>
    </dsp:sp>
    <dsp:sp modelId="{4B118FB5-D985-4A8A-A9F6-A7F791F63DE0}">
      <dsp:nvSpPr>
        <dsp:cNvPr id="0" name=""/>
        <dsp:cNvSpPr/>
      </dsp:nvSpPr>
      <dsp:spPr>
        <a:xfrm>
          <a:off x="1919821" y="141971"/>
          <a:ext cx="1212945" cy="943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Pandas</a:t>
          </a:r>
          <a:endParaRPr lang="en-IN" sz="1100" kern="1200" dirty="0"/>
        </a:p>
        <a:p>
          <a:pPr marL="57150" lvl="1" indent="-57150" algn="l" defTabSz="488950">
            <a:lnSpc>
              <a:spcPct val="90000"/>
            </a:lnSpc>
            <a:spcBef>
              <a:spcPct val="0"/>
            </a:spcBef>
            <a:spcAft>
              <a:spcPct val="15000"/>
            </a:spcAft>
            <a:buChar char="•"/>
          </a:pPr>
          <a:r>
            <a:rPr lang="en-US" sz="1100" kern="1200" dirty="0" err="1"/>
            <a:t>Numpy</a:t>
          </a:r>
          <a:endParaRPr lang="en-IN" sz="1100" kern="1200" dirty="0"/>
        </a:p>
        <a:p>
          <a:pPr marL="57150" lvl="1" indent="-57150" algn="l" defTabSz="488950">
            <a:lnSpc>
              <a:spcPct val="90000"/>
            </a:lnSpc>
            <a:spcBef>
              <a:spcPct val="0"/>
            </a:spcBef>
            <a:spcAft>
              <a:spcPct val="15000"/>
            </a:spcAft>
            <a:buChar char="•"/>
          </a:pPr>
          <a:r>
            <a:rPr lang="en-US" sz="1100" kern="1200" dirty="0"/>
            <a:t>Js</a:t>
          </a:r>
          <a:endParaRPr lang="en-IN" sz="1100" kern="1200" dirty="0"/>
        </a:p>
        <a:p>
          <a:pPr marL="57150" lvl="1" indent="-57150" algn="l" defTabSz="488950">
            <a:lnSpc>
              <a:spcPct val="90000"/>
            </a:lnSpc>
            <a:spcBef>
              <a:spcPct val="0"/>
            </a:spcBef>
            <a:spcAft>
              <a:spcPct val="15000"/>
            </a:spcAft>
            <a:buChar char="•"/>
          </a:pPr>
          <a:r>
            <a:rPr lang="en-US" sz="1100" kern="1200" dirty="0"/>
            <a:t>Io</a:t>
          </a:r>
          <a:endParaRPr lang="en-IN" sz="1100" kern="1200" dirty="0"/>
        </a:p>
      </dsp:txBody>
      <dsp:txXfrm>
        <a:off x="1919821" y="141971"/>
        <a:ext cx="1212945" cy="943507"/>
      </dsp:txXfrm>
    </dsp:sp>
    <dsp:sp modelId="{B9A583DC-B665-4AB6-BA69-98CB94D65953}">
      <dsp:nvSpPr>
        <dsp:cNvPr id="0" name=""/>
        <dsp:cNvSpPr/>
      </dsp:nvSpPr>
      <dsp:spPr>
        <a:xfrm rot="5400000">
          <a:off x="1897288" y="2440155"/>
          <a:ext cx="990683" cy="1127857"/>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845FF4-0F59-4500-B968-C855A3EE0483}">
      <dsp:nvSpPr>
        <dsp:cNvPr id="0" name=""/>
        <dsp:cNvSpPr/>
      </dsp:nvSpPr>
      <dsp:spPr>
        <a:xfrm>
          <a:off x="1634817" y="1341962"/>
          <a:ext cx="1667727" cy="116735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Fetching &amp; Loading Data</a:t>
          </a:r>
          <a:endParaRPr lang="en-IN" sz="2000" kern="1200" dirty="0"/>
        </a:p>
      </dsp:txBody>
      <dsp:txXfrm>
        <a:off x="1691813" y="1398958"/>
        <a:ext cx="1553735" cy="1053363"/>
      </dsp:txXfrm>
    </dsp:sp>
    <dsp:sp modelId="{9B4459FE-AACA-48AB-AD14-A50E907829DB}">
      <dsp:nvSpPr>
        <dsp:cNvPr id="0" name=""/>
        <dsp:cNvSpPr/>
      </dsp:nvSpPr>
      <dsp:spPr>
        <a:xfrm>
          <a:off x="3396572" y="1492263"/>
          <a:ext cx="3203172" cy="943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CSV Data file was fetched using </a:t>
          </a:r>
          <a:r>
            <a:rPr lang="en-US" sz="1000" kern="1200" dirty="0" err="1"/>
            <a:t>js.fetch</a:t>
          </a:r>
          <a:r>
            <a:rPr lang="en-US" sz="1000" kern="1200" dirty="0"/>
            <a:t>(URL) and downloaded using io</a:t>
          </a:r>
          <a:endParaRPr lang="en-IN" sz="1000" kern="1200" dirty="0"/>
        </a:p>
        <a:p>
          <a:pPr marL="57150" lvl="1" indent="-57150" algn="l" defTabSz="444500">
            <a:lnSpc>
              <a:spcPct val="90000"/>
            </a:lnSpc>
            <a:spcBef>
              <a:spcPct val="0"/>
            </a:spcBef>
            <a:spcAft>
              <a:spcPct val="15000"/>
            </a:spcAft>
            <a:buChar char="•"/>
          </a:pPr>
          <a:r>
            <a:rPr lang="en-US" sz="1000" kern="1200" dirty="0"/>
            <a:t>Dataframe was created by loading the file using pandas</a:t>
          </a:r>
          <a:endParaRPr lang="en-IN" sz="1000" kern="1200" dirty="0"/>
        </a:p>
      </dsp:txBody>
      <dsp:txXfrm>
        <a:off x="3396572" y="1492263"/>
        <a:ext cx="3203172" cy="943507"/>
      </dsp:txXfrm>
    </dsp:sp>
    <dsp:sp modelId="{4A746554-7D5E-4890-9587-67578ADD4FF6}">
      <dsp:nvSpPr>
        <dsp:cNvPr id="0" name=""/>
        <dsp:cNvSpPr/>
      </dsp:nvSpPr>
      <dsp:spPr>
        <a:xfrm rot="5400000">
          <a:off x="3280011" y="3954562"/>
          <a:ext cx="990683" cy="721693"/>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359348C-9BCB-4092-8FA4-83F0C7A5467C}">
      <dsp:nvSpPr>
        <dsp:cNvPr id="0" name=""/>
        <dsp:cNvSpPr/>
      </dsp:nvSpPr>
      <dsp:spPr>
        <a:xfrm>
          <a:off x="3017540" y="2653287"/>
          <a:ext cx="1667727" cy="116735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Dealing with Null Values</a:t>
          </a:r>
          <a:endParaRPr lang="en-IN" sz="2000" kern="1200" dirty="0"/>
        </a:p>
      </dsp:txBody>
      <dsp:txXfrm>
        <a:off x="3074536" y="2710283"/>
        <a:ext cx="1553735" cy="1053363"/>
      </dsp:txXfrm>
    </dsp:sp>
    <dsp:sp modelId="{94EF59A9-AE72-4FFF-A14D-0D61B7DF68D1}">
      <dsp:nvSpPr>
        <dsp:cNvPr id="0" name=""/>
        <dsp:cNvSpPr/>
      </dsp:nvSpPr>
      <dsp:spPr>
        <a:xfrm>
          <a:off x="4703274" y="2743119"/>
          <a:ext cx="1899437" cy="9435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66725">
            <a:lnSpc>
              <a:spcPct val="90000"/>
            </a:lnSpc>
            <a:spcBef>
              <a:spcPct val="0"/>
            </a:spcBef>
            <a:spcAft>
              <a:spcPct val="15000"/>
            </a:spcAft>
            <a:buChar char="•"/>
          </a:pPr>
          <a:r>
            <a:rPr lang="en-US" sz="1050" kern="1200" dirty="0"/>
            <a:t>Null values in the entire dataframe was checked and no null value was found </a:t>
          </a:r>
          <a:endParaRPr lang="en-IN" sz="1050" kern="1200" dirty="0"/>
        </a:p>
      </dsp:txBody>
      <dsp:txXfrm>
        <a:off x="4703274" y="2743119"/>
        <a:ext cx="1899437" cy="943507"/>
      </dsp:txXfrm>
    </dsp:sp>
    <dsp:sp modelId="{5E7E338F-37B2-4098-889F-57EFA4783281}">
      <dsp:nvSpPr>
        <dsp:cNvPr id="0" name=""/>
        <dsp:cNvSpPr/>
      </dsp:nvSpPr>
      <dsp:spPr>
        <a:xfrm>
          <a:off x="4145652" y="4006462"/>
          <a:ext cx="1667727" cy="116735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Launch Sites, Orbits &amp; Outcomes</a:t>
          </a:r>
          <a:endParaRPr lang="en-IN" sz="1800" kern="1200" dirty="0"/>
        </a:p>
      </dsp:txBody>
      <dsp:txXfrm>
        <a:off x="4202648" y="4063458"/>
        <a:ext cx="1553735" cy="1053363"/>
      </dsp:txXfrm>
    </dsp:sp>
    <dsp:sp modelId="{16366A1C-217E-4282-BAAE-00A94634DB64}">
      <dsp:nvSpPr>
        <dsp:cNvPr id="0" name=""/>
        <dsp:cNvSpPr/>
      </dsp:nvSpPr>
      <dsp:spPr>
        <a:xfrm>
          <a:off x="5791736" y="3995250"/>
          <a:ext cx="2159880" cy="1249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66725">
            <a:lnSpc>
              <a:spcPct val="90000"/>
            </a:lnSpc>
            <a:spcBef>
              <a:spcPct val="0"/>
            </a:spcBef>
            <a:spcAft>
              <a:spcPct val="15000"/>
            </a:spcAft>
            <a:buChar char="•"/>
          </a:pPr>
          <a:r>
            <a:rPr lang="en-US" sz="1050" kern="1200" dirty="0"/>
            <a:t>Calculated the total count of Launch Sites</a:t>
          </a:r>
          <a:endParaRPr lang="en-IN" sz="1050" kern="1200" dirty="0"/>
        </a:p>
        <a:p>
          <a:pPr marL="57150" lvl="1" indent="-57150" algn="l" defTabSz="466725">
            <a:lnSpc>
              <a:spcPct val="90000"/>
            </a:lnSpc>
            <a:spcBef>
              <a:spcPct val="0"/>
            </a:spcBef>
            <a:spcAft>
              <a:spcPct val="15000"/>
            </a:spcAft>
            <a:buChar char="•"/>
          </a:pPr>
          <a:r>
            <a:rPr lang="en-US" sz="1050" kern="1200" dirty="0"/>
            <a:t>Calculated the total count of Orbits</a:t>
          </a:r>
          <a:endParaRPr lang="en-IN" sz="1050" kern="1200" dirty="0"/>
        </a:p>
        <a:p>
          <a:pPr marL="57150" lvl="1" indent="-57150" algn="l" defTabSz="466725">
            <a:lnSpc>
              <a:spcPct val="90000"/>
            </a:lnSpc>
            <a:spcBef>
              <a:spcPct val="0"/>
            </a:spcBef>
            <a:spcAft>
              <a:spcPct val="15000"/>
            </a:spcAft>
            <a:buChar char="•"/>
          </a:pPr>
          <a:r>
            <a:rPr lang="en-US" sz="1050" kern="1200" dirty="0"/>
            <a:t>Calculated the total count of Launch Outcomes</a:t>
          </a:r>
          <a:endParaRPr lang="en-IN" sz="1050" kern="1200" dirty="0"/>
        </a:p>
        <a:p>
          <a:pPr marL="57150" lvl="1" indent="-57150" algn="l" defTabSz="466725">
            <a:lnSpc>
              <a:spcPct val="90000"/>
            </a:lnSpc>
            <a:spcBef>
              <a:spcPct val="0"/>
            </a:spcBef>
            <a:spcAft>
              <a:spcPct val="15000"/>
            </a:spcAft>
            <a:buChar char="•"/>
          </a:pPr>
          <a:r>
            <a:rPr lang="en-US" sz="1050" kern="1200" dirty="0"/>
            <a:t>Created a new column ‘Class’ for labelling the outcome of each launch site using 0 (Fail) and 1(Success)</a:t>
          </a:r>
          <a:endParaRPr lang="en-IN" sz="1050" kern="1200" dirty="0"/>
        </a:p>
      </dsp:txBody>
      <dsp:txXfrm>
        <a:off x="5791736" y="3995250"/>
        <a:ext cx="2159880" cy="124987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78A4D-F417-41EA-A887-145C5EC9CB4B}">
      <dsp:nvSpPr>
        <dsp:cNvPr id="0" name=""/>
        <dsp:cNvSpPr/>
      </dsp:nvSpPr>
      <dsp:spPr>
        <a:xfrm>
          <a:off x="0" y="824472"/>
          <a:ext cx="8326856" cy="1099297"/>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04A05C-A625-490D-A7C4-4E86E635BB2D}">
      <dsp:nvSpPr>
        <dsp:cNvPr id="0" name=""/>
        <dsp:cNvSpPr/>
      </dsp:nvSpPr>
      <dsp:spPr>
        <a:xfrm>
          <a:off x="276" y="0"/>
          <a:ext cx="69343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marL="0" lvl="0" indent="0" algn="ctr" defTabSz="466725">
            <a:lnSpc>
              <a:spcPct val="90000"/>
            </a:lnSpc>
            <a:spcBef>
              <a:spcPct val="0"/>
            </a:spcBef>
            <a:spcAft>
              <a:spcPct val="35000"/>
            </a:spcAft>
            <a:buNone/>
          </a:pPr>
          <a:r>
            <a:rPr lang="en-US" sz="1050" kern="1200" dirty="0"/>
            <a:t>Importing Libraries</a:t>
          </a:r>
          <a:endParaRPr lang="en-IN" sz="1050" kern="1200" dirty="0"/>
        </a:p>
      </dsp:txBody>
      <dsp:txXfrm>
        <a:off x="276" y="0"/>
        <a:ext cx="693430" cy="1099297"/>
      </dsp:txXfrm>
    </dsp:sp>
    <dsp:sp modelId="{2E1C230A-6C93-4C43-8CE0-7FABD8D705D7}">
      <dsp:nvSpPr>
        <dsp:cNvPr id="0" name=""/>
        <dsp:cNvSpPr/>
      </dsp:nvSpPr>
      <dsp:spPr>
        <a:xfrm>
          <a:off x="209579"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B87DFC-4E63-489E-A933-6D575424BE67}">
      <dsp:nvSpPr>
        <dsp:cNvPr id="0" name=""/>
        <dsp:cNvSpPr/>
      </dsp:nvSpPr>
      <dsp:spPr>
        <a:xfrm>
          <a:off x="728378" y="1648945"/>
          <a:ext cx="69343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marL="0" lvl="0" indent="0" algn="ctr" defTabSz="466725">
            <a:lnSpc>
              <a:spcPct val="90000"/>
            </a:lnSpc>
            <a:spcBef>
              <a:spcPct val="0"/>
            </a:spcBef>
            <a:spcAft>
              <a:spcPct val="35000"/>
            </a:spcAft>
            <a:buNone/>
          </a:pPr>
          <a:r>
            <a:rPr lang="en-US" sz="1050" kern="1200" dirty="0"/>
            <a:t>Defining Confusion Matrix Function</a:t>
          </a:r>
          <a:endParaRPr lang="en-IN" sz="1050" kern="1200" dirty="0"/>
        </a:p>
      </dsp:txBody>
      <dsp:txXfrm>
        <a:off x="728378" y="1648945"/>
        <a:ext cx="693430" cy="1099297"/>
      </dsp:txXfrm>
    </dsp:sp>
    <dsp:sp modelId="{CB7E680E-6E1A-4A24-A1F8-0658E38D5855}">
      <dsp:nvSpPr>
        <dsp:cNvPr id="0" name=""/>
        <dsp:cNvSpPr/>
      </dsp:nvSpPr>
      <dsp:spPr>
        <a:xfrm>
          <a:off x="937681"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D60C96-4C00-434F-A535-57863636FCBB}">
      <dsp:nvSpPr>
        <dsp:cNvPr id="0" name=""/>
        <dsp:cNvSpPr/>
      </dsp:nvSpPr>
      <dsp:spPr>
        <a:xfrm>
          <a:off x="1456480" y="0"/>
          <a:ext cx="850416"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marL="0" lvl="0" indent="0" algn="ctr" defTabSz="466725">
            <a:lnSpc>
              <a:spcPct val="90000"/>
            </a:lnSpc>
            <a:spcBef>
              <a:spcPct val="0"/>
            </a:spcBef>
            <a:spcAft>
              <a:spcPct val="35000"/>
            </a:spcAft>
            <a:buNone/>
          </a:pPr>
          <a:r>
            <a:rPr lang="en-US" sz="1050" kern="1200" dirty="0"/>
            <a:t>Loading Pandas Dataframe</a:t>
          </a:r>
          <a:endParaRPr lang="en-IN" sz="1050" kern="1200" dirty="0"/>
        </a:p>
      </dsp:txBody>
      <dsp:txXfrm>
        <a:off x="1456480" y="0"/>
        <a:ext cx="850416" cy="1099297"/>
      </dsp:txXfrm>
    </dsp:sp>
    <dsp:sp modelId="{C552FED7-5467-4C81-98F1-3242B3A1FD6E}">
      <dsp:nvSpPr>
        <dsp:cNvPr id="0" name=""/>
        <dsp:cNvSpPr/>
      </dsp:nvSpPr>
      <dsp:spPr>
        <a:xfrm>
          <a:off x="1744276"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9139C3-AA44-4008-99AD-F041026C3E15}">
      <dsp:nvSpPr>
        <dsp:cNvPr id="0" name=""/>
        <dsp:cNvSpPr/>
      </dsp:nvSpPr>
      <dsp:spPr>
        <a:xfrm>
          <a:off x="2341567" y="1648945"/>
          <a:ext cx="102801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marL="0" lvl="0" indent="0" algn="ctr" defTabSz="466725">
            <a:lnSpc>
              <a:spcPct val="90000"/>
            </a:lnSpc>
            <a:spcBef>
              <a:spcPct val="0"/>
            </a:spcBef>
            <a:spcAft>
              <a:spcPct val="35000"/>
            </a:spcAft>
            <a:buNone/>
          </a:pPr>
          <a:r>
            <a:rPr lang="en-US" sz="1050" kern="1200" dirty="0"/>
            <a:t>Standardizing Data</a:t>
          </a:r>
          <a:endParaRPr lang="en-IN" sz="1050" kern="1200" dirty="0"/>
        </a:p>
      </dsp:txBody>
      <dsp:txXfrm>
        <a:off x="2341567" y="1648945"/>
        <a:ext cx="1028010" cy="1099297"/>
      </dsp:txXfrm>
    </dsp:sp>
    <dsp:sp modelId="{C9712194-1BB3-4221-873A-EA33D4C801C1}">
      <dsp:nvSpPr>
        <dsp:cNvPr id="0" name=""/>
        <dsp:cNvSpPr/>
      </dsp:nvSpPr>
      <dsp:spPr>
        <a:xfrm>
          <a:off x="2718160"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ADCF8E-ECC2-4682-916B-297F36773C18}">
      <dsp:nvSpPr>
        <dsp:cNvPr id="0" name=""/>
        <dsp:cNvSpPr/>
      </dsp:nvSpPr>
      <dsp:spPr>
        <a:xfrm>
          <a:off x="3404249" y="0"/>
          <a:ext cx="69343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marL="0" lvl="0" indent="0" algn="ctr" defTabSz="466725">
            <a:lnSpc>
              <a:spcPct val="90000"/>
            </a:lnSpc>
            <a:spcBef>
              <a:spcPct val="0"/>
            </a:spcBef>
            <a:spcAft>
              <a:spcPct val="35000"/>
            </a:spcAft>
            <a:buNone/>
          </a:pPr>
          <a:r>
            <a:rPr lang="en-US" sz="1050" kern="1200" dirty="0"/>
            <a:t>Splitting Training/Testing Data</a:t>
          </a:r>
          <a:endParaRPr lang="en-IN" sz="1050" kern="1200" dirty="0"/>
        </a:p>
      </dsp:txBody>
      <dsp:txXfrm>
        <a:off x="3404249" y="0"/>
        <a:ext cx="693430" cy="1099297"/>
      </dsp:txXfrm>
    </dsp:sp>
    <dsp:sp modelId="{9745E95B-3EEC-4A38-9316-8C0A9474B4E0}">
      <dsp:nvSpPr>
        <dsp:cNvPr id="0" name=""/>
        <dsp:cNvSpPr/>
      </dsp:nvSpPr>
      <dsp:spPr>
        <a:xfrm>
          <a:off x="3613552"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28527D-B1CB-4456-BB54-87F1001E1AFA}">
      <dsp:nvSpPr>
        <dsp:cNvPr id="0" name=""/>
        <dsp:cNvSpPr/>
      </dsp:nvSpPr>
      <dsp:spPr>
        <a:xfrm>
          <a:off x="4132351" y="1648945"/>
          <a:ext cx="822637"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marL="0" lvl="0" indent="0" algn="ctr" defTabSz="466725">
            <a:lnSpc>
              <a:spcPct val="90000"/>
            </a:lnSpc>
            <a:spcBef>
              <a:spcPct val="0"/>
            </a:spcBef>
            <a:spcAft>
              <a:spcPct val="35000"/>
            </a:spcAft>
            <a:buNone/>
          </a:pPr>
          <a:r>
            <a:rPr lang="en-US" sz="1050" kern="1200" dirty="0"/>
            <a:t>Creating and Scoring Logistic Regression Model</a:t>
          </a:r>
          <a:endParaRPr lang="en-IN" sz="1050" kern="1200" dirty="0"/>
        </a:p>
      </dsp:txBody>
      <dsp:txXfrm>
        <a:off x="4132351" y="1648945"/>
        <a:ext cx="822637" cy="1099297"/>
      </dsp:txXfrm>
    </dsp:sp>
    <dsp:sp modelId="{04249F9F-7E7F-43D0-AC8A-10C1B6A3A6DB}">
      <dsp:nvSpPr>
        <dsp:cNvPr id="0" name=""/>
        <dsp:cNvSpPr/>
      </dsp:nvSpPr>
      <dsp:spPr>
        <a:xfrm>
          <a:off x="4406258"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2BE99F-5AA9-4C5A-B751-558162290A56}">
      <dsp:nvSpPr>
        <dsp:cNvPr id="0" name=""/>
        <dsp:cNvSpPr/>
      </dsp:nvSpPr>
      <dsp:spPr>
        <a:xfrm>
          <a:off x="4989660" y="0"/>
          <a:ext cx="1048029"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marL="0" lvl="0" indent="0" algn="ctr" defTabSz="466725">
            <a:lnSpc>
              <a:spcPct val="90000"/>
            </a:lnSpc>
            <a:spcBef>
              <a:spcPct val="0"/>
            </a:spcBef>
            <a:spcAft>
              <a:spcPct val="35000"/>
            </a:spcAft>
            <a:buNone/>
          </a:pPr>
          <a:r>
            <a:rPr lang="en-US" sz="1050" kern="1200" dirty="0"/>
            <a:t>Creating and Scoring Logistic Support Vector Machine Model</a:t>
          </a:r>
          <a:endParaRPr lang="en-IN" sz="1050" kern="1200" dirty="0"/>
        </a:p>
      </dsp:txBody>
      <dsp:txXfrm>
        <a:off x="4989660" y="0"/>
        <a:ext cx="1048029" cy="1099297"/>
      </dsp:txXfrm>
    </dsp:sp>
    <dsp:sp modelId="{504C4198-E5D7-4194-9391-09E00F14F1E8}">
      <dsp:nvSpPr>
        <dsp:cNvPr id="0" name=""/>
        <dsp:cNvSpPr/>
      </dsp:nvSpPr>
      <dsp:spPr>
        <a:xfrm>
          <a:off x="5376263"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14ED33-E863-419F-897A-E4AD1ED8F23F}">
      <dsp:nvSpPr>
        <dsp:cNvPr id="0" name=""/>
        <dsp:cNvSpPr/>
      </dsp:nvSpPr>
      <dsp:spPr>
        <a:xfrm>
          <a:off x="6072361" y="1648945"/>
          <a:ext cx="69343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t" anchorCtr="0">
          <a:noAutofit/>
        </a:bodyPr>
        <a:lstStyle/>
        <a:p>
          <a:pPr marL="0" lvl="0" indent="0" algn="ctr" defTabSz="466725">
            <a:lnSpc>
              <a:spcPct val="90000"/>
            </a:lnSpc>
            <a:spcBef>
              <a:spcPct val="0"/>
            </a:spcBef>
            <a:spcAft>
              <a:spcPct val="35000"/>
            </a:spcAft>
            <a:buNone/>
          </a:pPr>
          <a:r>
            <a:rPr lang="en-US" sz="1050" kern="1200" dirty="0"/>
            <a:t>Creating and Scoring Decision Tree Model</a:t>
          </a:r>
          <a:endParaRPr lang="en-IN" sz="1050" kern="1200" dirty="0"/>
        </a:p>
      </dsp:txBody>
      <dsp:txXfrm>
        <a:off x="6072361" y="1648945"/>
        <a:ext cx="693430" cy="1099297"/>
      </dsp:txXfrm>
    </dsp:sp>
    <dsp:sp modelId="{678B2668-0A43-4A42-8F35-57DC862E59E8}">
      <dsp:nvSpPr>
        <dsp:cNvPr id="0" name=""/>
        <dsp:cNvSpPr/>
      </dsp:nvSpPr>
      <dsp:spPr>
        <a:xfrm>
          <a:off x="6281664"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0AC4BF-D092-443C-A9B5-81A377D4D48B}">
      <dsp:nvSpPr>
        <dsp:cNvPr id="0" name=""/>
        <dsp:cNvSpPr/>
      </dsp:nvSpPr>
      <dsp:spPr>
        <a:xfrm>
          <a:off x="6800463" y="0"/>
          <a:ext cx="693430" cy="1099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78232" rIns="78232" bIns="78232" numCol="1" spcCol="1270" anchor="b" anchorCtr="0">
          <a:noAutofit/>
        </a:bodyPr>
        <a:lstStyle/>
        <a:p>
          <a:pPr marL="0" lvl="0" indent="0" algn="ctr" defTabSz="466725">
            <a:lnSpc>
              <a:spcPct val="90000"/>
            </a:lnSpc>
            <a:spcBef>
              <a:spcPct val="0"/>
            </a:spcBef>
            <a:spcAft>
              <a:spcPct val="35000"/>
            </a:spcAft>
            <a:buNone/>
          </a:pPr>
          <a:r>
            <a:rPr lang="en-US" sz="1050" kern="1200" dirty="0"/>
            <a:t>Creating and Scoring KNN Model</a:t>
          </a:r>
          <a:endParaRPr lang="en-IN" sz="1050" kern="1200" dirty="0"/>
        </a:p>
      </dsp:txBody>
      <dsp:txXfrm>
        <a:off x="6800463" y="0"/>
        <a:ext cx="693430" cy="1099297"/>
      </dsp:txXfrm>
    </dsp:sp>
    <dsp:sp modelId="{337DE154-F3D3-4F6C-98A9-C6CD89ED3662}">
      <dsp:nvSpPr>
        <dsp:cNvPr id="0" name=""/>
        <dsp:cNvSpPr/>
      </dsp:nvSpPr>
      <dsp:spPr>
        <a:xfrm>
          <a:off x="7009766" y="1236709"/>
          <a:ext cx="274824" cy="27482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1/layout/ConvergingText">
  <dgm:title val="Converging Text"/>
  <dgm:desc val="Use to show multiple steps or parts that merge into a whole. Limited to one Level 1 shape that contains text and a maximum of five Level 2 shapes."/>
  <dgm:catLst>
    <dgm:cat type="process" pri="6500"/>
    <dgm:cat type="officeonline" pri="50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clrData>
  <dgm:layoutNode name="Name0">
    <dgm:varLst>
      <dgm:chMax/>
      <dgm:chPref val="1"/>
      <dgm:dir/>
      <dgm:animOne val="branch"/>
      <dgm:animLvl val="lvl"/>
      <dgm:resizeHandles/>
    </dgm:varLst>
    <dgm:choose name="Name1">
      <dgm:if name="Name2" func="var" arg="dir" op="equ" val="norm">
        <dgm:alg type="lin">
          <dgm:param type="linDir" val="fromL"/>
          <dgm:param type="vertAlign" val="mid"/>
          <dgm:param type="nodeVertAlign" val="mid"/>
          <dgm:param type="horzAlign" val="ctr"/>
        </dgm:alg>
      </dgm:if>
      <dgm:else name="Name3">
        <dgm:alg type="lin">
          <dgm:param type="linDir" val="fromR"/>
          <dgm:param type="vertAlign" val="mid"/>
          <dgm:param type="nodeVertAlign" val="mid"/>
          <dgm:param type="horzAlign" val="ctr"/>
        </dgm:alg>
      </dgm:else>
    </dgm:choose>
    <dgm:shape xmlns:r="http://schemas.openxmlformats.org/officeDocument/2006/relationships" r:blip="">
      <dgm:adjLst/>
    </dgm:shape>
    <dgm:constrLst>
      <dgm:constr type="primFontSz" for="des" forName="Parent" op="equ" val="65"/>
      <dgm:constr type="primFontSz" for="des" forName="Child1" op="equ" val="65"/>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w" for="ch" forName="composite" refType="w"/>
      <dgm:constr type="h" for="ch" forName="composite" refType="h"/>
      <dgm:constr type="sp" refType="w" refFor="ch" refForName="composite" op="equ" fact="0.05"/>
      <dgm:constr type="w" for="ch" forName="sibTrans" refType="w" refFor="ch" refForName="composite" op="equ" fact="0.05"/>
      <dgm:constr type="h" for="ch" forName="sibTrans" refType="w" refFor="ch" refForName="sibTrans" op="equ"/>
    </dgm:constrLst>
    <dgm:forEach name="nodesForEach" axis="ch" ptType="node">
      <dgm:layoutNode name="composite">
        <dgm:choose name="Name4">
          <dgm:if name="Name5" func="var" arg="dir" op="equ" val="norm">
            <dgm:choose name="Name6">
              <dgm:if name="Name7" axis="ch" ptType="node" func="cnt" op="equ" val="0">
                <dgm:alg type="composite">
                  <dgm:param type="ar" val="2.1059"/>
                </dgm:alg>
                <dgm:constrLst>
                  <dgm:constr type="l" for="ch" forName="Parent" refType="w" fact="0"/>
                  <dgm:constr type="t" for="ch" forName="Parent" refType="h" fact="0"/>
                  <dgm:constr type="w" for="ch" forName="Parent" refType="w" fact="0.4749"/>
                  <dgm:constr type="h" for="ch" forName="Parent" refType="h"/>
                  <dgm:constr type="l" for="ch" forName="ParentAccent1" refType="w" fact="0.9531"/>
                  <dgm:constr type="t" for="ch" forName="ParentAccent1" refType="h" fact="0.4506"/>
                  <dgm:constr type="w" for="ch" forName="ParentAccent1" refType="w" fact="0.0469"/>
                  <dgm:constr type="h" for="ch" forName="ParentAccent1" refType="h" fact="0.0988"/>
                  <dgm:constr type="l" for="ch" forName="ParentAccent2" refType="w" fact="0.8734"/>
                  <dgm:constr type="t" for="ch" forName="ParentAccent2" refType="h" fact="0.4506"/>
                  <dgm:constr type="w" for="ch" forName="ParentAccent2" refType="w" fact="0.0469"/>
                  <dgm:constr type="h" for="ch" forName="ParentAccent2" refType="h" fact="0.0988"/>
                  <dgm:constr type="l" for="ch" forName="ParentAccent3" refType="w" fact="0.7937"/>
                  <dgm:constr type="t" for="ch" forName="ParentAccent3" refType="h" fact="0.4506"/>
                  <dgm:constr type="w" for="ch" forName="ParentAccent3" refType="w" fact="0.0469"/>
                  <dgm:constr type="h" for="ch" forName="ParentAccent3" refType="h" fact="0.0988"/>
                  <dgm:constr type="l" for="ch" forName="ParentAccent4" refType="w" fact="0.714"/>
                  <dgm:constr type="t" for="ch" forName="ParentAccent4" refType="h" fact="0.4506"/>
                  <dgm:constr type="w" for="ch" forName="ParentAccent4" refType="w" fact="0.0469"/>
                  <dgm:constr type="h" for="ch" forName="ParentAccent4" refType="h" fact="0.0988"/>
                  <dgm:constr type="l" for="ch" forName="ParentAccent5" refType="w" fact="0.6343"/>
                  <dgm:constr type="t" for="ch" forName="ParentAccent5" refType="h" fact="0.4506"/>
                  <dgm:constr type="w" for="ch" forName="ParentAccent5" refType="w" fact="0.0469"/>
                  <dgm:constr type="h" for="ch" forName="ParentAccent5" refType="h" fact="0.0988"/>
                  <dgm:constr type="l" for="ch" forName="ParentAccent6" refType="w" fact="0.5076"/>
                  <dgm:constr type="t" for="ch" forName="ParentAccent6" refType="h" fact="0.4012"/>
                  <dgm:constr type="w" for="ch" forName="ParentAccent6" refType="w" fact="0.0939"/>
                  <dgm:constr type="h" for="ch" forName="ParentAccent6" refType="h" fact="0.1976"/>
                  <dgm:constr type="l" for="ch" forName="ParentAccent7" refType="w" fact="0.8766"/>
                  <dgm:constr type="t" for="ch" forName="ParentAccent7" refType="h" fact="0.2465"/>
                  <dgm:constr type="w" for="ch" forName="ParentAccent7" refType="w" fact="0.0469"/>
                  <dgm:constr type="h" for="ch" forName="ParentAccent7" refType="h" fact="0.0988"/>
                  <dgm:constr type="l" for="ch" forName="ParentAccent8" refType="w" fact="0.8766"/>
                  <dgm:constr type="t" for="ch" forName="ParentAccent8" refType="h" fact="0.6562"/>
                  <dgm:constr type="w" for="ch" forName="ParentAccent8" refType="w" fact="0.0469"/>
                  <dgm:constr type="h" for="ch" forName="ParentAccent8" refType="h" fact="0.0988"/>
                  <dgm:constr type="l" for="ch" forName="ParentAccent9" refType="w" fact="0.9185"/>
                  <dgm:constr type="t" for="ch" forName="ParentAccent9" refType="h" fact="0.3353"/>
                  <dgm:constr type="w" for="ch" forName="ParentAccent9" refType="w" fact="0.0469"/>
                  <dgm:constr type="h" for="ch" forName="ParentAccent9" refType="h" fact="0.0988"/>
                  <dgm:constr type="l" for="ch" forName="ParentAccent10" refType="w" fact="0.9213"/>
                  <dgm:constr type="t" for="ch" forName="ParentAccent10" refType="h" fact="0.5679"/>
                  <dgm:constr type="w" for="ch" forName="ParentAccent10" refType="w" fact="0.0469"/>
                  <dgm:constr type="h" for="ch" forName="ParentAccent10" refType="h" fact="0.0988"/>
                </dgm:constrLst>
              </dgm:if>
              <dgm:if name="Name8" axis="ch" ptType="node" func="cnt" op="equ" val="1">
                <dgm:alg type="composite">
                  <dgm:param type="ar" val="3.4411"/>
                </dgm:alg>
                <dgm:constrLst>
                  <dgm:constr type="l" for="ch" forName="Child1Accent1" refType="w" fact="0.284"/>
                  <dgm:constr type="t" for="ch" forName="Child1Accent1" refType="h" fact="0.4012"/>
                  <dgm:constr type="w" for="ch" forName="Child1Accent1" refType="w" fact="0.0574"/>
                  <dgm:constr type="h" for="ch" forName="Child1Accent1" refType="h" fact="0.1976"/>
                  <dgm:constr type="l" for="ch" forName="Child1Accent2" refType="w" fact="0.2272"/>
                  <dgm:constr type="t" for="ch" forName="Child1Accent2" refType="h" fact="0.4506"/>
                  <dgm:constr type="w" for="ch" forName="Child1Accent2" refType="w" fact="0.0287"/>
                  <dgm:constr type="h" for="ch" forName="Child1Accent2" refType="h" fact="0.0988"/>
                  <dgm:constr type="l" for="ch" forName="Child1Accent3" refType="w" fact="0.1705"/>
                  <dgm:constr type="t" for="ch" forName="Child1Accent3" refType="h" fact="0.4506"/>
                  <dgm:constr type="w" for="ch" forName="Child1Accent3" refType="w" fact="0.0287"/>
                  <dgm:constr type="h" for="ch" forName="Child1Accent3" refType="h" fact="0.0988"/>
                  <dgm:constr type="l" for="ch" forName="Child1Accent4" refType="w" fact="0.1137"/>
                  <dgm:constr type="t" for="ch" forName="Child1Accent4" refType="h" fact="0.4506"/>
                  <dgm:constr type="w" for="ch" forName="Child1Accent4" refType="w" fact="0.0287"/>
                  <dgm:constr type="h" for="ch" forName="Child1Accent4" refType="h" fact="0.0988"/>
                  <dgm:constr type="l" for="ch" forName="Child1Accent5" refType="w" fact="0.057"/>
                  <dgm:constr type="t" for="ch" forName="Child1Accent5" refType="h" fact="0.4506"/>
                  <dgm:constr type="w" for="ch" forName="Child1Accent5" refType="w" fact="0.0287"/>
                  <dgm:constr type="h" for="ch" forName="Child1Accent5" refType="h" fact="0.0988"/>
                  <dgm:constr type="l" for="ch" forName="Child1Accent6" refType="w" fact="0.0002"/>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ParentAccent1" refType="w" fact="0.9713"/>
                  <dgm:constr type="t" for="ch" forName="ParentAccent1" refType="h" fact="0.4506"/>
                  <dgm:constr type="w" for="ch" forName="ParentAccent1" refType="w" fact="0.0287"/>
                  <dgm:constr type="h" for="ch" forName="ParentAccent1" refType="h" fact="0.0988"/>
                  <dgm:constr type="l" for="ch" forName="ParentAccent2" refType="w" fact="0.9187"/>
                  <dgm:constr type="t" for="ch" forName="ParentAccent2" refType="h" fact="0.4506"/>
                  <dgm:constr type="w" for="ch" forName="ParentAccent2" refType="w" fact="0.0287"/>
                  <dgm:constr type="h" for="ch" forName="ParentAccent2" refType="h" fact="0.0988"/>
                  <dgm:constr type="l" for="ch" forName="ParentAccent3" refType="w" fact="0.8661"/>
                  <dgm:constr type="t" for="ch" forName="ParentAccent3" refType="h" fact="0.4506"/>
                  <dgm:constr type="w" for="ch" forName="ParentAccent3" refType="w" fact="0.0287"/>
                  <dgm:constr type="h" for="ch" forName="ParentAccent3" refType="h" fact="0.0988"/>
                  <dgm:constr type="l" for="ch" forName="ParentAccent4" refType="w" fact="0.8136"/>
                  <dgm:constr type="t" for="ch" forName="ParentAccent4" refType="h" fact="0.4506"/>
                  <dgm:constr type="w" for="ch" forName="ParentAccent4" refType="w" fact="0.0287"/>
                  <dgm:constr type="h" for="ch" forName="ParentAccent4" refType="h" fact="0.0988"/>
                  <dgm:constr type="l" for="ch" forName="ParentAccent5" refType="w" fact="0.761"/>
                  <dgm:constr type="t" for="ch" forName="ParentAccent5" refType="h" fact="0.4506"/>
                  <dgm:constr type="w" for="ch" forName="ParentAccent5" refType="w" fact="0.0287"/>
                  <dgm:constr type="h" for="ch" forName="ParentAccent5" refType="h" fact="0.0988"/>
                  <dgm:constr type="l" for="ch" forName="ParentAccent6" refType="w" fact="0.6797"/>
                  <dgm:constr type="t" for="ch" forName="ParentAccent6" refType="h" fact="0.4012"/>
                  <dgm:constr type="w" for="ch" forName="ParentAccent6" refType="w" fact="0.0574"/>
                  <dgm:constr type="h" for="ch" forName="ParentAccent6" refType="h" fact="0.1976"/>
                  <dgm:constr type="l" for="ch" forName="ParentAccent7" refType="w" fact="0.9245"/>
                  <dgm:constr type="t" for="ch" forName="ParentAccent7" refType="h" fact="0.2465"/>
                  <dgm:constr type="w" for="ch" forName="ParentAccent7" refType="w" fact="0.0287"/>
                  <dgm:constr type="h" for="ch" forName="ParentAccent7" refType="h" fact="0.0988"/>
                  <dgm:constr type="l" for="ch" forName="ParentAccent8" refType="w" fact="0.9245"/>
                  <dgm:constr type="t" for="ch" forName="ParentAccent8" refType="h" fact="0.6562"/>
                  <dgm:constr type="w" for="ch" forName="ParentAccent8" refType="w" fact="0.0287"/>
                  <dgm:constr type="h" for="ch" forName="ParentAccent8" refType="h" fact="0.0988"/>
                  <dgm:constr type="l" for="ch" forName="ParentAccent9" refType="w" fact="0.9501"/>
                  <dgm:constr type="t" for="ch" forName="ParentAccent9" refType="h" fact="0.3353"/>
                  <dgm:constr type="w" for="ch" forName="ParentAccent9" refType="w" fact="0.0287"/>
                  <dgm:constr type="h" for="ch" forName="ParentAccent9" refType="h" fact="0.0988"/>
                  <dgm:constr type="l" for="ch" forName="ParentAccent10" refType="w" fact="0.9518"/>
                  <dgm:constr type="t" for="ch" forName="ParentAccent10" refType="h" fact="0.5679"/>
                  <dgm:constr type="w" for="ch" forName="ParentAccent10" refType="w" fact="0.0287"/>
                  <dgm:constr type="h" for="ch" forName="ParentAccent10" refType="h" fact="0.0988"/>
                  <dgm:constr type="l" for="ch" forName="Child1" refType="w" fact="0"/>
                  <dgm:constr type="t" for="ch" forName="Child1" refType="h" fact="0.1978"/>
                  <dgm:constr type="w" for="ch" forName="Child1" refType="w" fact="0.2544"/>
                  <dgm:constr type="h" for="ch" forName="Child1" refType="h" fact="0.2541"/>
                  <dgm:constr type="l" for="ch" forName="Parent" refType="w" fact="0.3653"/>
                  <dgm:constr type="t" for="ch" forName="Parent" refType="h" fact="0"/>
                  <dgm:constr type="w" for="ch" forName="Parent" refType="w" fact="0.2906"/>
                  <dgm:constr type="h" for="ch" forName="Parent" refType="h"/>
                </dgm:constrLst>
              </dgm:if>
              <dgm:if name="Name9" axis="ch" ptType="node" func="cnt" op="equ" val="2">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1" refType="w" fact="0.3436"/>
                  <dgm:constr type="t" for="ch" forName="Child2Accent1" refType="h" fact="0.8153"/>
                  <dgm:constr type="w" for="ch" forName="Child2Accent1" refType="w" fact="0.0574"/>
                  <dgm:constr type="h" for="ch" forName="Child2Accent1" refType="h" fact="0.1217"/>
                  <dgm:constr type="l" for="ch" forName="Child2Accent2" refType="w" fact="0.3068"/>
                  <dgm:constr type="t" for="ch" forName="Child2Accent2" refType="h" fact="0.9392"/>
                  <dgm:constr type="w" for="ch" forName="Child2Accent2" refType="w" fact="0.0287"/>
                  <dgm:constr type="h" for="ch" forName="Child2Accent2" refType="h" fact="0.0608"/>
                  <dgm:constr type="l" for="ch" forName="Child2Accent3" refType="w" fact="0.2455"/>
                  <dgm:constr type="t" for="ch" forName="Child2Accent3" refType="h" fact="0.9392"/>
                  <dgm:constr type="w" for="ch" forName="Child2Accent3" refType="w" fact="0.0287"/>
                  <dgm:constr type="h" for="ch" forName="Child2Accent3" refType="h" fact="0.0608"/>
                  <dgm:constr type="l" for="ch" forName="Child2Accent4" refType="w" fact="0.1842"/>
                  <dgm:constr type="t" for="ch" forName="Child2Accent4" refType="h" fact="0.9392"/>
                  <dgm:constr type="w" for="ch" forName="Child2Accent4" refType="w" fact="0.0287"/>
                  <dgm:constr type="h" for="ch" forName="Child2Accent4" refType="h" fact="0.0608"/>
                  <dgm:constr type="l" for="ch" forName="Child2Accent5" refType="w" fact="0.1229"/>
                  <dgm:constr type="t" for="ch" forName="Child2Accent5" refType="h" fact="0.9392"/>
                  <dgm:constr type="w" for="ch" forName="Child2Accent5" refType="w" fact="0.0287"/>
                  <dgm:constr type="h" for="ch" forName="Child2Accent5" refType="h" fact="0.0608"/>
                  <dgm:constr type="l" for="ch" forName="Child2Accent6" refType="w" fact="0.0615"/>
                  <dgm:constr type="t" for="ch" forName="Child2Accent6" refType="h" fact="0.9392"/>
                  <dgm:constr type="w" for="ch" forName="Child2Accent6" refType="w" fact="0.0287"/>
                  <dgm:constr type="h" for="ch" forName="Child2Accent6" refType="h" fact="0.0608"/>
                  <dgm:constr type="l" for="ch" forName="Child2Accent7" refType="w" fact="0.0002"/>
                  <dgm:constr type="t" for="ch" forName="Child2Accent7" refType="h" fact="0.9392"/>
                  <dgm:constr type="w" for="ch" forName="Child2Accent7" refType="w" fact="0.0287"/>
                  <dgm:constr type="h" for="ch" forName="Child2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2" refType="w" fact="0"/>
                  <dgm:constr type="t" for="ch" forName="Child2" refType="h" fact="0.7822"/>
                  <dgm:constr type="w" for="ch" forName="Child2" refType="w" fact="0.336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0" axis="ch" ptType="node" func="cnt" op="equ" val="3">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2Accent1" refType="w" fact="0.284"/>
                  <dgm:constr type="t" for="ch" forName="Child2Accent1" refType="h" fact="0.5207"/>
                  <dgm:constr type="w" for="ch" forName="Child2Accent1" refType="w" fact="0.0574"/>
                  <dgm:constr type="h" for="ch" forName="Child2Accent1" refType="h" fact="0.1217"/>
                  <dgm:constr type="l" for="ch" forName="Child2Accent2" refType="w" fact="0.2272"/>
                  <dgm:constr type="t" for="ch" forName="Child2Accent2" refType="h" fact="0.5511"/>
                  <dgm:constr type="w" for="ch" forName="Child2Accent2" refType="w" fact="0.0287"/>
                  <dgm:constr type="h" for="ch" forName="Child2Accent2" refType="h" fact="0.0608"/>
                  <dgm:constr type="l" for="ch" forName="Child2Accent3" refType="w" fact="0.1705"/>
                  <dgm:constr type="t" for="ch" forName="Child2Accent3" refType="h" fact="0.5511"/>
                  <dgm:constr type="w" for="ch" forName="Child2Accent3" refType="w" fact="0.0287"/>
                  <dgm:constr type="h" for="ch" forName="Child2Accent3" refType="h" fact="0.0608"/>
                  <dgm:constr type="l" for="ch" forName="Child2Accent4" refType="w" fact="0.1137"/>
                  <dgm:constr type="t" for="ch" forName="Child2Accent4" refType="h" fact="0.5511"/>
                  <dgm:constr type="w" for="ch" forName="Child2Accent4" refType="w" fact="0.0287"/>
                  <dgm:constr type="h" for="ch" forName="Child2Accent4"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2Accent5" refType="w" fact="0.057"/>
                  <dgm:constr type="t" for="ch" forName="Child2Accent5" refType="h" fact="0.5511"/>
                  <dgm:constr type="w" for="ch" forName="Child2Accent5" refType="w" fact="0.0287"/>
                  <dgm:constr type="h" for="ch" forName="Child2Accent5"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6" refType="w" fact="0.0002"/>
                  <dgm:constr type="t" for="ch" forName="Child2Accent6" refType="h" fact="0.5511"/>
                  <dgm:constr type="w" for="ch" forName="Child2Accent6" refType="w" fact="0.0287"/>
                  <dgm:constr type="h" for="ch" forName="Child2Accent6" refType="h" fact="0.0608"/>
                  <dgm:constr type="l" for="ch" forName="Child2Accent7" refType="w" fact="0"/>
                  <dgm:constr type="t" for="ch" forName="Child2Accent7" refType="h" fact="0"/>
                  <dgm:constr type="w" for="ch" forName="Child2Accent7" refType="w" fact="0"/>
                  <dgm:constr type="h" for="ch" forName="Child2Accent7" refType="h" fact="0"/>
                  <dgm:constr type="l" for="ch" forName="Child3Accent1" refType="w" fact="0.3436"/>
                  <dgm:constr type="t" for="ch" forName="Child3Accent1" refType="h" fact="0.8153"/>
                  <dgm:constr type="w" for="ch" forName="Child3Accent1" refType="w" fact="0.0574"/>
                  <dgm:constr type="h" for="ch" forName="Child3Accent1" refType="h" fact="0.1217"/>
                  <dgm:constr type="l" for="ch" forName="Child3Accent2" refType="w" fact="0.3068"/>
                  <dgm:constr type="t" for="ch" forName="Child3Accent2" refType="h" fact="0.9392"/>
                  <dgm:constr type="w" for="ch" forName="Child3Accent2" refType="w" fact="0.0287"/>
                  <dgm:constr type="h" for="ch" forName="Child3Accent2" refType="h" fact="0.0608"/>
                  <dgm:constr type="l" for="ch" forName="Child3Accent3" refType="w" fact="0.2455"/>
                  <dgm:constr type="t" for="ch" forName="Child3Accent3" refType="h" fact="0.9392"/>
                  <dgm:constr type="w" for="ch" forName="Child3Accent3" refType="w" fact="0.0287"/>
                  <dgm:constr type="h" for="ch" forName="Child3Accent3" refType="h" fact="0.0608"/>
                  <dgm:constr type="l" for="ch" forName="Child3Accent4" refType="w" fact="0.1842"/>
                  <dgm:constr type="t" for="ch" forName="Child3Accent4" refType="h" fact="0.9392"/>
                  <dgm:constr type="w" for="ch" forName="Child3Accent4" refType="w" fact="0.0287"/>
                  <dgm:constr type="h" for="ch" forName="Child3Accent4" refType="h" fact="0.0608"/>
                  <dgm:constr type="l" for="ch" forName="Child3Accent5" refType="w" fact="0.1229"/>
                  <dgm:constr type="t" for="ch" forName="Child3Accent5" refType="h" fact="0.9392"/>
                  <dgm:constr type="w" for="ch" forName="Child3Accent5" refType="w" fact="0.0287"/>
                  <dgm:constr type="h" for="ch" forName="Child3Accent5" refType="h" fact="0.0608"/>
                  <dgm:constr type="l" for="ch" forName="Child3Accent6" refType="w" fact="0.0615"/>
                  <dgm:constr type="t" for="ch" forName="Child3Accent6" refType="h" fact="0.9392"/>
                  <dgm:constr type="w" for="ch" forName="Child3Accent6" refType="w" fact="0.0287"/>
                  <dgm:constr type="h" for="ch" forName="Child3Accent6" refType="h" fact="0.0608"/>
                  <dgm:constr type="l" for="ch" forName="Child3Accent7" refType="w" fact="0.0002"/>
                  <dgm:constr type="t" for="ch" forName="Child3Accent7" refType="h" fact="0.9392"/>
                  <dgm:constr type="w" for="ch" forName="Child3Accent7" refType="w" fact="0.0287"/>
                  <dgm:constr type="h" for="ch" forName="Child3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3" refType="w" fact="0"/>
                  <dgm:constr type="t" for="ch" forName="Child3" refType="h" fact="0.7822"/>
                  <dgm:constr type="w" for="ch" forName="Child3" refType="w" fact="0.3364"/>
                  <dgm:constr type="h" for="ch" forName="Child3" refType="h" fact="0.1564"/>
                  <dgm:constr type="l" for="ch" forName="Child2" refType="w" fact="0"/>
                  <dgm:constr type="t" for="ch" forName="Child2" refType="h" fact="0.3955"/>
                  <dgm:constr type="w" for="ch" forName="Child2" refType="w" fact="0.254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1" axis="ch" ptType="node" func="cnt" op="equ" val="4">
                <dgm:alg type="composite">
                  <dgm:param type="ar" val="1.8304"/>
                </dgm:alg>
                <dgm:constrLst>
                  <dgm:constr type="l" for="ch" forName="Parent" refType="w" fact="0.3771"/>
                  <dgm:constr type="t" for="ch" forName="Parent" refType="h" fact="0.2946"/>
                  <dgm:constr type="w" for="ch" forName="Parent" refType="w" fact="0.2862"/>
                  <dgm:constr type="h" for="ch" forName="Parent" refType="h" fact="0.5239"/>
                  <dgm:constr type="l" for="ch" forName="Child1Accent1" refType="w" fact="0.3904"/>
                  <dgm:constr type="t" for="ch" forName="Child1Accent1" refType="h" fact="0.2104"/>
                  <dgm:constr type="w" for="ch" forName="Child1Accent1" refType="w" fact="0.0566"/>
                  <dgm:constr type="h" for="ch" forName="Child1Accent1" refType="h" fact="0.1035"/>
                  <dgm:constr type="l" for="ch" forName="Child1Accent3" refType="w" fact="0.3001"/>
                  <dgm:constr type="t" for="ch" forName="Child1Accent3" refType="h" fact="0.128"/>
                  <dgm:constr type="w" for="ch" forName="Child1Accent3" refType="w" fact="0.0283"/>
                  <dgm:constr type="h" for="ch" forName="Child1Accent3" refType="h" fact="0.0518"/>
                  <dgm:constr type="l" for="ch" forName="Child1Accent4" refType="w" fact="0.2418"/>
                  <dgm:constr type="t" for="ch" forName="Child1Accent4" refType="h" fact="0.128"/>
                  <dgm:constr type="w" for="ch" forName="Child1Accent4" refType="w" fact="0.0283"/>
                  <dgm:constr type="h" for="ch" forName="Child1Accent4" refType="h" fact="0.0518"/>
                  <dgm:constr type="l" for="ch" forName="Child1Accent5" refType="w" fact="0.1835"/>
                  <dgm:constr type="t" for="ch" forName="Child1Accent5" refType="h" fact="0.128"/>
                  <dgm:constr type="w" for="ch" forName="Child1Accent5" refType="w" fact="0.0283"/>
                  <dgm:constr type="h" for="ch" forName="Child1Accent5" refType="h" fact="0.0518"/>
                  <dgm:constr type="l" for="ch" forName="Child1Accent6" refType="w" fact="0.1252"/>
                  <dgm:constr type="t" for="ch" forName="Child1Accent6" refType="h" fact="0.128"/>
                  <dgm:constr type="w" for="ch" forName="Child1Accent6" refType="w" fact="0.0283"/>
                  <dgm:constr type="h" for="ch" forName="Child1Accent6" refType="h" fact="0.0518"/>
                  <dgm:constr type="l" for="ch" forName="Child3Accent1" refType="w" fact="0.3158"/>
                  <dgm:constr type="t" for="ch" forName="Child3Accent1" refType="h" fact="0.6212"/>
                  <dgm:constr type="w" for="ch" forName="Child3Accent1" refType="w" fact="0.0566"/>
                  <dgm:constr type="h" for="ch" forName="Child3Accent1" refType="h" fact="0.1035"/>
                  <dgm:constr type="l" for="ch" forName="Child3Accent2" refType="w" fact="0.2689"/>
                  <dgm:constr type="t" for="ch" forName="Child3Accent2" refType="h" fact="0.6828"/>
                  <dgm:constr type="w" for="ch" forName="Child3Accent2" refType="w" fact="0.0283"/>
                  <dgm:constr type="h" for="ch" forName="Child3Accent2" refType="h" fact="0.0518"/>
                  <dgm:constr type="l" for="ch" forName="Child3Accent4" refType="w" fact="0.1614"/>
                  <dgm:constr type="t" for="ch" forName="Child3Accent4" refType="h" fact="0.6828"/>
                  <dgm:constr type="w" for="ch" forName="Child3Accent4" refType="w" fact="0.0283"/>
                  <dgm:constr type="h" for="ch" forName="Child3Accent4" refType="h" fact="0.0518"/>
                  <dgm:constr type="l" for="ch" forName="Child3Accent5" refType="w" fact="0.1077"/>
                  <dgm:constr type="t" for="ch" forName="Child3Accent5" refType="h" fact="0.6828"/>
                  <dgm:constr type="w" for="ch" forName="Child3Accent5" refType="w" fact="0.0283"/>
                  <dgm:constr type="h" for="ch" forName="Child3Accent5" refType="h" fact="0.0518"/>
                  <dgm:constr type="l" for="ch" forName="Child1Accent7" refType="w" fact="0.0668"/>
                  <dgm:constr type="t" for="ch" forName="Child1Accent7" refType="h" fact="0.128"/>
                  <dgm:constr type="w" for="ch" forName="Child1Accent7" refType="w" fact="0.0283"/>
                  <dgm:constr type="h" for="ch" forName="Child1Accent7" refType="h" fact="0.0518"/>
                  <dgm:constr type="l" for="ch" forName="Child3Accent6" refType="w" fact="0.0539"/>
                  <dgm:constr type="t" for="ch" forName="Child3Accent6" refType="h" fact="0.6828"/>
                  <dgm:constr type="w" for="ch" forName="Child3Accent6" refType="w" fact="0.0283"/>
                  <dgm:constr type="h" for="ch" forName="Child3Accent6" refType="h" fact="0.0518"/>
                  <dgm:constr type="l" for="ch" forName="Child1Accent8" refType="w" fact="0.0085"/>
                  <dgm:constr type="t" for="ch" forName="Child1Accent8" refType="h" fact="0.128"/>
                  <dgm:constr type="w" for="ch" forName="Child1Accent8" refType="w" fact="0.0283"/>
                  <dgm:constr type="h" for="ch" forName="Child1Accent8" refType="h" fact="0.0518"/>
                  <dgm:constr type="l" for="ch" forName="Child1Accent9" refType="w" fact="0"/>
                  <dgm:constr type="t" for="ch" forName="Child1Accent9" refType="h" fact="0"/>
                  <dgm:constr type="w" for="ch" forName="Child1Accent9" refType="w" fact="0"/>
                  <dgm:constr type="h" for="ch" forName="Child1Accent9" refType="h" fact="0"/>
                  <dgm:constr type="l" for="ch" forName="Child3Accent7" refType="w" fact="0.0002"/>
                  <dgm:constr type="t" for="ch" forName="Child3Accent7" refType="h" fact="0.6828"/>
                  <dgm:constr type="w" for="ch" forName="Child3Accent7" refType="w" fact="0.0283"/>
                  <dgm:constr type="h" for="ch" forName="Child3Accent7" refType="h" fact="0.0518"/>
                  <dgm:constr type="l" for="ch" forName="Child4Accent1" refType="w" fact="0.3904"/>
                  <dgm:constr type="t" for="ch" forName="Child4Accent1" refType="h" fact="0.8"/>
                  <dgm:constr type="w" for="ch" forName="Child4Accent1" refType="w" fact="0.0566"/>
                  <dgm:constr type="h" for="ch" forName="Child4Accent1" refType="h" fact="0.1035"/>
                  <dgm:constr type="l" for="ch" forName="Child4Accent3" refType="w" fact="0.2998"/>
                  <dgm:constr type="t" for="ch" forName="Child4Accent3" refType="h" fact="0.9482"/>
                  <dgm:constr type="w" for="ch" forName="Child4Accent3" refType="w" fact="0.0283"/>
                  <dgm:constr type="h" for="ch" forName="Child4Accent3" refType="h" fact="0.0518"/>
                  <dgm:constr type="l" for="ch" forName="Child4Accent4" refType="w" fact="0.2415"/>
                  <dgm:constr type="t" for="ch" forName="Child4Accent4" refType="h" fact="0.9482"/>
                  <dgm:constr type="w" for="ch" forName="Child4Accent4" refType="w" fact="0.0283"/>
                  <dgm:constr type="h" for="ch" forName="Child4Accent4" refType="h" fact="0.0518"/>
                  <dgm:constr type="l" for="ch" forName="Child4Accent5" refType="w" fact="0.1833"/>
                  <dgm:constr type="t" for="ch" forName="Child4Accent5" refType="h" fact="0.9482"/>
                  <dgm:constr type="w" for="ch" forName="Child4Accent5" refType="w" fact="0.0283"/>
                  <dgm:constr type="h" for="ch" forName="Child4Accent5" refType="h" fact="0.0518"/>
                  <dgm:constr type="l" for="ch" forName="Child4Accent6" refType="w" fact="0.1251"/>
                  <dgm:constr type="t" for="ch" forName="Child4Accent6" refType="h" fact="0.9482"/>
                  <dgm:constr type="w" for="ch" forName="Child4Accent6" refType="w" fact="0.0283"/>
                  <dgm:constr type="h" for="ch" forName="Child4Accent6" refType="h" fact="0.0518"/>
                  <dgm:constr type="l" for="ch" forName="Child4Accent7" refType="w" fact="0.0668"/>
                  <dgm:constr type="t" for="ch" forName="Child4Accent7" refType="h" fact="0.9482"/>
                  <dgm:constr type="w" for="ch" forName="Child4Accent7" refType="w" fact="0.0283"/>
                  <dgm:constr type="h" for="ch" forName="Child4Accent7" refType="h" fact="0.0518"/>
                  <dgm:constr type="l" for="ch" forName="Child4Accent8" refType="w" fact="0.0086"/>
                  <dgm:constr type="t" for="ch" forName="Child4Accent8" refType="h" fact="0.9482"/>
                  <dgm:constr type="w" for="ch" forName="Child4Accent8" refType="w" fact="0.0283"/>
                  <dgm:constr type="h" for="ch" forName="Child4Accent8" refType="h" fact="0.0518"/>
                  <dgm:constr type="l" for="ch" forName="Child2Accent1" refType="w" fact="0.3158"/>
                  <dgm:constr type="t" for="ch" forName="Child2Accent1" refType="h" fact="0.3725"/>
                  <dgm:constr type="w" for="ch" forName="Child2Accent1" refType="w" fact="0.0566"/>
                  <dgm:constr type="h" for="ch" forName="Child2Accent1" refType="h" fact="0.1035"/>
                  <dgm:constr type="l" for="ch" forName="Child4Accent2" refType="w" fact="0.358"/>
                  <dgm:constr type="t" for="ch" forName="Child4Accent2" refType="h" fact="0.8993"/>
                  <dgm:constr type="w" for="ch" forName="Child4Accent2" refType="w" fact="0.0283"/>
                  <dgm:constr type="h" for="ch" forName="Child4Accent2" refType="h" fact="0.0518"/>
                  <dgm:constr type="l" for="ch" forName="Child1Accent2" refType="w" fact="0.3585"/>
                  <dgm:constr type="t" for="ch" forName="Child1Accent2" refType="h" fact="0.162"/>
                  <dgm:constr type="w" for="ch" forName="Child1Accent2" refType="w" fact="0.0283"/>
                  <dgm:constr type="h" for="ch" forName="Child1Accent2" refType="h" fact="0.0518"/>
                  <dgm:constr type="l" for="ch" forName="Child3Accent3" refType="w" fact="0.2151"/>
                  <dgm:constr type="t" for="ch" forName="Child3Accent3" refType="h" fact="0.6828"/>
                  <dgm:constr type="w" for="ch" forName="Child3Accent3" refType="w" fact="0.0283"/>
                  <dgm:constr type="h" for="ch" forName="Child3Accent3" refType="h" fact="0.0518"/>
                  <dgm:constr type="l" for="ch" forName="Child2Accent2" refType="w" fact="0.2689"/>
                  <dgm:constr type="t" for="ch" forName="Child2Accent2" refType="h" fact="0.3937"/>
                  <dgm:constr type="w" for="ch" forName="Child2Accent2" refType="w" fact="0.0283"/>
                  <dgm:constr type="h" for="ch" forName="Child2Accent2" refType="h" fact="0.0518"/>
                  <dgm:constr type="l" for="ch" forName="Child2Accent4" refType="w" fact="0.1614"/>
                  <dgm:constr type="t" for="ch" forName="Child2Accent4" refType="h" fact="0.3937"/>
                  <dgm:constr type="w" for="ch" forName="Child2Accent4" refType="w" fact="0.0283"/>
                  <dgm:constr type="h" for="ch" forName="Child2Accent4" refType="h" fact="0.0518"/>
                  <dgm:constr type="l" for="ch" forName="Child2Accent5" refType="w" fact="0.1077"/>
                  <dgm:constr type="t" for="ch" forName="Child2Accent5" refType="h" fact="0.3937"/>
                  <dgm:constr type="w" for="ch" forName="Child2Accent5" refType="w" fact="0.0283"/>
                  <dgm:constr type="h" for="ch" forName="Child2Accent5" refType="h" fact="0.0518"/>
                  <dgm:constr type="l" for="ch" forName="Child2Accent6" refType="w" fact="0.0539"/>
                  <dgm:constr type="t" for="ch" forName="Child2Accent6" refType="h" fact="0.3937"/>
                  <dgm:constr type="w" for="ch" forName="Child2Accent6" refType="w" fact="0.0283"/>
                  <dgm:constr type="h" for="ch" forName="Child2Accent6" refType="h" fact="0.0518"/>
                  <dgm:constr type="l" for="ch" forName="Child2Accent7" refType="w" fact="0.0002"/>
                  <dgm:constr type="t" for="ch" forName="Child2Accent7" refType="h" fact="0.3937"/>
                  <dgm:constr type="w" for="ch" forName="Child2Accent7" refType="w" fact="0.0283"/>
                  <dgm:constr type="h" for="ch" forName="Child2Accent7" refType="h" fact="0.0518"/>
                  <dgm:constr type="l" for="ch" forName="Child2Accent3" refType="w" fact="0.2151"/>
                  <dgm:constr type="t" for="ch" forName="Child2Accent3" refType="h" fact="0.3937"/>
                  <dgm:constr type="w" for="ch" forName="Child2Accent3" refType="w" fact="0.0283"/>
                  <dgm:constr type="h" for="ch" forName="Child2Accent3" refType="h" fact="0.0518"/>
                  <dgm:constr type="l" for="ch" forName="ParentAccent1" refType="w" fact="0.9717"/>
                  <dgm:constr type="t" for="ch" forName="ParentAccent1" refType="h" fact="0.5316"/>
                  <dgm:constr type="w" for="ch" forName="ParentAccent1" refType="w" fact="0.0283"/>
                  <dgm:constr type="h" for="ch" forName="ParentAccent1" refType="h" fact="0.0518"/>
                  <dgm:constr type="l" for="ch" forName="ParentAccent2" refType="w" fact="0.9199"/>
                  <dgm:constr type="t" for="ch" forName="ParentAccent2" refType="h" fact="0.5316"/>
                  <dgm:constr type="w" for="ch" forName="ParentAccent2" refType="w" fact="0.0283"/>
                  <dgm:constr type="h" for="ch" forName="ParentAccent2" refType="h" fact="0.0518"/>
                  <dgm:constr type="l" for="ch" forName="ParentAccent3" refType="w" fact="0.8682"/>
                  <dgm:constr type="t" for="ch" forName="ParentAccent3" refType="h" fact="0.5316"/>
                  <dgm:constr type="w" for="ch" forName="ParentAccent3" refType="w" fact="0.0283"/>
                  <dgm:constr type="h" for="ch" forName="ParentAccent3" refType="h" fact="0.0518"/>
                  <dgm:constr type="l" for="ch" forName="ParentAccent4" refType="w" fact="0.8164"/>
                  <dgm:constr type="t" for="ch" forName="ParentAccent4" refType="h" fact="0.5316"/>
                  <dgm:constr type="w" for="ch" forName="ParentAccent4" refType="w" fact="0.0283"/>
                  <dgm:constr type="h" for="ch" forName="ParentAccent4" refType="h" fact="0.0518"/>
                  <dgm:constr type="l" for="ch" forName="ParentAccent5" refType="w" fact="0.7646"/>
                  <dgm:constr type="t" for="ch" forName="ParentAccent5" refType="h" fact="0.5316"/>
                  <dgm:constr type="w" for="ch" forName="ParentAccent5" refType="w" fact="0.0283"/>
                  <dgm:constr type="h" for="ch" forName="ParentAccent5" refType="h" fact="0.0518"/>
                  <dgm:constr type="l" for="ch" forName="ParentAccent6" refType="w" fact="0.6846"/>
                  <dgm:constr type="t" for="ch" forName="ParentAccent6" refType="h" fact="0.5057"/>
                  <dgm:constr type="w" for="ch" forName="ParentAccent6" refType="w" fact="0.0566"/>
                  <dgm:constr type="h" for="ch" forName="ParentAccent6" refType="h" fact="0.1035"/>
                  <dgm:constr type="l" for="ch" forName="ParentAccent7" refType="w" fact="0.9256"/>
                  <dgm:constr type="t" for="ch" forName="ParentAccent7" refType="h" fact="0.4247"/>
                  <dgm:constr type="w" for="ch" forName="ParentAccent7" refType="w" fact="0.0283"/>
                  <dgm:constr type="h" for="ch" forName="ParentAccent7" refType="h" fact="0.0518"/>
                  <dgm:constr type="l" for="ch" forName="ParentAccent8" refType="w" fact="0.9256"/>
                  <dgm:constr type="t" for="ch" forName="ParentAccent8" refType="h" fact="0.6392"/>
                  <dgm:constr type="w" for="ch" forName="ParentAccent8" refType="w" fact="0.0283"/>
                  <dgm:constr type="h" for="ch" forName="ParentAccent8" refType="h" fact="0.0518"/>
                  <dgm:constr type="l" for="ch" forName="ParentAccent9" refType="w" fact="0.9509"/>
                  <dgm:constr type="t" for="ch" forName="ParentAccent9" refType="h" fact="0.4712"/>
                  <dgm:constr type="w" for="ch" forName="ParentAccent9" refType="w" fact="0.0283"/>
                  <dgm:constr type="h" for="ch" forName="ParentAccent9" refType="h" fact="0.0518"/>
                  <dgm:constr type="l" for="ch" forName="ParentAccent10" refType="w" fact="0.9525"/>
                  <dgm:constr type="t" for="ch" forName="ParentAccent10" refType="h" fact="0.593"/>
                  <dgm:constr type="w" for="ch" forName="ParentAccent10" refType="w" fact="0.0283"/>
                  <dgm:constr type="h" for="ch" forName="ParentAccent10" refType="h" fact="0.0518"/>
                  <dgm:constr type="l" for="ch" forName="Child4" refType="w" fact="0.0081"/>
                  <dgm:constr type="t" for="ch" forName="Child4" refType="h" fact="0.8184"/>
                  <dgm:constr type="w" for="ch" forName="Child4" refType="w" fact="0.3192"/>
                  <dgm:constr type="h" for="ch" forName="Child4" refType="h" fact="0.1294"/>
                  <dgm:constr type="l" for="ch" forName="Child3" refType="w" fact="0"/>
                  <dgm:constr type="t" for="ch" forName="Child3" refType="h" fact="0.5547"/>
                  <dgm:constr type="w" for="ch" forName="Child3" refType="w" fact="0.297"/>
                  <dgm:constr type="h" for="ch" forName="Child3" refType="h" fact="0.1294"/>
                  <dgm:constr type="l" for="ch" forName="Child2" refType="w" fact="0"/>
                  <dgm:constr type="t" for="ch" forName="Child2" refType="h" fact="0.2662"/>
                  <dgm:constr type="w" for="ch" forName="Child2" refType="w" fact="0.297"/>
                  <dgm:constr type="h" for="ch" forName="Child2" refType="h" fact="0.1294"/>
                  <dgm:constr type="l" for="ch" forName="Child1" refType="w" fact="0.0081"/>
                  <dgm:constr type="t" for="ch" forName="Child1" refType="h" fact="0"/>
                  <dgm:constr type="w" for="ch" forName="Child1" refType="w" fact="0.3192"/>
                  <dgm:constr type="h" for="ch" forName="Child1" refType="h" fact="0.1294"/>
                </dgm:constrLst>
              </dgm:if>
              <dgm:else name="Name12">
                <dgm:alg type="composite">
                  <dgm:param type="ar" val="1.3278"/>
                </dgm:alg>
                <dgm:constrLst>
                  <dgm:constr type="l" for="ch" forName="Child2Accent1" refType="w" fact="0.3436"/>
                  <dgm:constr type="t" for="ch" forName="Child2Accent1" refType="h" fact="0.3184"/>
                  <dgm:constr type="w" for="ch" forName="Child2Accent1" refType="w" fact="0.0574"/>
                  <dgm:constr type="h" for="ch" forName="Child2Accent1" refType="h" fact="0.0763"/>
                  <dgm:constr type="l" for="ch" forName="Child2Accent2" refType="w" fact="0.3068"/>
                  <dgm:constr type="t" for="ch" forName="Child2Accent2" refType="h" fact="0.2781"/>
                  <dgm:constr type="w" for="ch" forName="Child2Accent2" refType="w" fact="0.0287"/>
                  <dgm:constr type="h" for="ch" forName="Child2Accent2" refType="h" fact="0.0381"/>
                  <dgm:constr type="l" for="ch" forName="Child2Accent3" refType="w" fact="0.2455"/>
                  <dgm:constr type="t" for="ch" forName="Child2Accent3" refType="h" fact="0.2781"/>
                  <dgm:constr type="w" for="ch" forName="Child2Accent3" refType="w" fact="0.0287"/>
                  <dgm:constr type="h" for="ch" forName="Child2Accent3" refType="h" fact="0.0381"/>
                  <dgm:constr type="l" for="ch" forName="Child2Accent4" refType="w" fact="0.1842"/>
                  <dgm:constr type="t" for="ch" forName="Child2Accent4" refType="h" fact="0.2781"/>
                  <dgm:constr type="w" for="ch" forName="Child2Accent4" refType="w" fact="0.0287"/>
                  <dgm:constr type="h" for="ch" forName="Child2Accent4" refType="h" fact="0.0381"/>
                  <dgm:constr type="l" for="ch" forName="Child2Accent5" refType="w" fact="0.1229"/>
                  <dgm:constr type="t" for="ch" forName="Child2Accent5" refType="h" fact="0.2781"/>
                  <dgm:constr type="w" for="ch" forName="Child2Accent5" refType="w" fact="0.0287"/>
                  <dgm:constr type="h" for="ch" forName="Child2Accent5" refType="h" fact="0.0381"/>
                  <dgm:constr type="l" for="ch" forName="Child3Accent1" refType="w" fact="0.284"/>
                  <dgm:constr type="t" for="ch" forName="Child3Accent1" refType="h" fact="0.5061"/>
                  <dgm:constr type="w" for="ch" forName="Child3Accent1" refType="w" fact="0.0574"/>
                  <dgm:constr type="h" for="ch" forName="Child3Accent1" refType="h" fact="0.0763"/>
                  <dgm:constr type="l" for="ch" forName="Child3Accent2" refType="w" fact="0.2272"/>
                  <dgm:constr type="t" for="ch" forName="Child3Accent2" refType="h" fact="0.5252"/>
                  <dgm:constr type="w" for="ch" forName="Child3Accent2" refType="w" fact="0.0287"/>
                  <dgm:constr type="h" for="ch" forName="Child3Accent2" refType="h" fact="0.0381"/>
                  <dgm:constr type="l" for="ch" forName="Child3Accent3" refType="w" fact="0.1705"/>
                  <dgm:constr type="t" for="ch" forName="Child3Accent3" refType="h" fact="0.5252"/>
                  <dgm:constr type="w" for="ch" forName="Child3Accent3" refType="w" fact="0.0287"/>
                  <dgm:constr type="h" for="ch" forName="Child3Accent3" refType="h" fact="0.0381"/>
                  <dgm:constr type="l" for="ch" forName="Child3Accent4" refType="w" fact="0.1137"/>
                  <dgm:constr type="t" for="ch" forName="Child3Accent4" refType="h" fact="0.5252"/>
                  <dgm:constr type="w" for="ch" forName="Child3Accent4" refType="w" fact="0.0287"/>
                  <dgm:constr type="h" for="ch" forName="Child3Accent4" refType="h" fact="0.0381"/>
                  <dgm:constr type="l" for="ch" forName="Child2Accent6" refType="w" fact="0.0615"/>
                  <dgm:constr type="t" for="ch" forName="Child2Accent6" refType="h" fact="0.2781"/>
                  <dgm:constr type="w" for="ch" forName="Child2Accent6" refType="w" fact="0.0287"/>
                  <dgm:constr type="h" for="ch" forName="Child2Accent6" refType="h" fact="0.0381"/>
                  <dgm:constr type="l" for="ch" forName="Child3Accent5" refType="w" fact="0.057"/>
                  <dgm:constr type="t" for="ch" forName="Child3Accent5" refType="h" fact="0.5252"/>
                  <dgm:constr type="w" for="ch" forName="Child3Accent5" refType="w" fact="0.0287"/>
                  <dgm:constr type="h" for="ch" forName="Child3Accent5" refType="h" fact="0.0381"/>
                  <dgm:constr type="l" for="ch" forName="Child2Accent7" refType="w" fact="0.0002"/>
                  <dgm:constr type="t" for="ch" forName="Child2Accent7" refType="h" fact="0.2781"/>
                  <dgm:constr type="w" for="ch" forName="Child2Accent7" refType="w" fact="0.0287"/>
                  <dgm:constr type="h" for="ch" forName="Child2Accent7" refType="h" fact="0.0381"/>
                  <dgm:constr type="l" for="ch" forName="Child3Accent6" refType="w" fact="0.0002"/>
                  <dgm:constr type="t" for="ch" forName="Child3Accent6" refType="h" fact="0.5252"/>
                  <dgm:constr type="w" for="ch" forName="Child3Accent6" refType="w" fact="0.0287"/>
                  <dgm:constr type="h" for="ch" forName="Child3Accent6" refType="h" fact="0.0381"/>
                  <dgm:constr type="l" for="ch" forName="Child3Accent7" refType="w" fact="0"/>
                  <dgm:constr type="t" for="ch" forName="Child3Accent7" refType="h" fact="0"/>
                  <dgm:constr type="w" for="ch" forName="Child3Accent7" refType="w" fact="0"/>
                  <dgm:constr type="h" for="ch" forName="Child3Accent7" refType="h" fact="0"/>
                  <dgm:constr type="l" for="ch" forName="Child4Accent1" refType="w" fact="0.3436"/>
                  <dgm:constr type="t" for="ch" forName="Child4Accent1" refType="h" fact="0.6908"/>
                  <dgm:constr type="w" for="ch" forName="Child4Accent1" refType="w" fact="0.0574"/>
                  <dgm:constr type="h" for="ch" forName="Child4Accent1" refType="h" fact="0.0763"/>
                  <dgm:constr type="l" for="ch" forName="Child4Accent2" refType="w" fact="0.3068"/>
                  <dgm:constr type="t" for="ch" forName="Child4Accent2" refType="h" fact="0.7684"/>
                  <dgm:constr type="w" for="ch" forName="Child4Accent2" refType="w" fact="0.0287"/>
                  <dgm:constr type="h" for="ch" forName="Child4Accent2" refType="h" fact="0.0381"/>
                  <dgm:constr type="l" for="ch" forName="Child4Accent3" refType="w" fact="0.2455"/>
                  <dgm:constr type="t" for="ch" forName="Child4Accent3" refType="h" fact="0.7684"/>
                  <dgm:constr type="w" for="ch" forName="Child4Accent3" refType="w" fact="0.0287"/>
                  <dgm:constr type="h" for="ch" forName="Child4Accent3" refType="h" fact="0.0381"/>
                  <dgm:constr type="l" for="ch" forName="Child4Accent4" refType="w" fact="0.1842"/>
                  <dgm:constr type="t" for="ch" forName="Child4Accent4" refType="h" fact="0.7684"/>
                  <dgm:constr type="w" for="ch" forName="Child4Accent4" refType="w" fact="0.0287"/>
                  <dgm:constr type="h" for="ch" forName="Child4Accent4" refType="h" fact="0.0381"/>
                  <dgm:constr type="l" for="ch" forName="Child4Accent5" refType="w" fact="0.1229"/>
                  <dgm:constr type="t" for="ch" forName="Child4Accent5" refType="h" fact="0.7684"/>
                  <dgm:constr type="w" for="ch" forName="Child4Accent5" refType="w" fact="0.0287"/>
                  <dgm:constr type="h" for="ch" forName="Child4Accent5" refType="h" fact="0.0381"/>
                  <dgm:constr type="l" for="ch" forName="Child4Accent6" refType="w" fact="0.0615"/>
                  <dgm:constr type="t" for="ch" forName="Child4Accent6" refType="h" fact="0.7684"/>
                  <dgm:constr type="w" for="ch" forName="Child4Accent6" refType="w" fact="0.0287"/>
                  <dgm:constr type="h" for="ch" forName="Child4Accent6" refType="h" fact="0.0381"/>
                  <dgm:constr type="l" for="ch" forName="Child4Accent7" refType="w" fact="0.0002"/>
                  <dgm:constr type="t" for="ch" forName="Child4Accent7" refType="h" fact="0.7684"/>
                  <dgm:constr type="w" for="ch" forName="Child4Accent7" refType="w" fact="0.0287"/>
                  <dgm:constr type="h" for="ch" forName="Child4Accent7" refType="h" fact="0.0381"/>
                  <dgm:constr type="l" for="ch" forName="Child4Accent8" refType="w" fact="0"/>
                  <dgm:constr type="t" for="ch" forName="Child4Accent8" refType="h" fact="0"/>
                  <dgm:constr type="w" for="ch" forName="Child4Accent8" refType="w" fact="0"/>
                  <dgm:constr type="h" for="ch" forName="Child4Accent8" refType="h" fact="0"/>
                  <dgm:constr type="l" for="ch" forName="ParentAccent1" refType="w" fact="0.9713"/>
                  <dgm:constr type="t" for="ch" forName="ParentAccent1" refType="h" fact="0.5252"/>
                  <dgm:constr type="w" for="ch" forName="ParentAccent1" refType="w" fact="0.0287"/>
                  <dgm:constr type="h" for="ch" forName="ParentAccent1" refType="h" fact="0.0381"/>
                  <dgm:constr type="l" for="ch" forName="ParentAccent2" refType="w" fact="0.9187"/>
                  <dgm:constr type="t" for="ch" forName="ParentAccent2" refType="h" fact="0.5252"/>
                  <dgm:constr type="w" for="ch" forName="ParentAccent2" refType="w" fact="0.0287"/>
                  <dgm:constr type="h" for="ch" forName="ParentAccent2" refType="h" fact="0.0381"/>
                  <dgm:constr type="l" for="ch" forName="ParentAccent3" refType="w" fact="0.8661"/>
                  <dgm:constr type="t" for="ch" forName="ParentAccent3" refType="h" fact="0.5252"/>
                  <dgm:constr type="w" for="ch" forName="ParentAccent3" refType="w" fact="0.0287"/>
                  <dgm:constr type="h" for="ch" forName="ParentAccent3" refType="h" fact="0.0381"/>
                  <dgm:constr type="l" for="ch" forName="ParentAccent4" refType="w" fact="0.8136"/>
                  <dgm:constr type="t" for="ch" forName="ParentAccent4" refType="h" fact="0.5252"/>
                  <dgm:constr type="w" for="ch" forName="ParentAccent4" refType="w" fact="0.0287"/>
                  <dgm:constr type="h" for="ch" forName="ParentAccent4" refType="h" fact="0.0381"/>
                  <dgm:constr type="l" for="ch" forName="ParentAccent5" refType="w" fact="0.761"/>
                  <dgm:constr type="t" for="ch" forName="ParentAccent5" refType="h" fact="0.5252"/>
                  <dgm:constr type="w" for="ch" forName="ParentAccent5" refType="w" fact="0.0287"/>
                  <dgm:constr type="h" for="ch" forName="ParentAccent5" refType="h" fact="0.0381"/>
                  <dgm:constr type="l" for="ch" forName="ParentAccent6" refType="w" fact="0.6797"/>
                  <dgm:constr type="t" for="ch" forName="ParentAccent6" refType="h" fact="0.5061"/>
                  <dgm:constr type="w" for="ch" forName="ParentAccent6" refType="w" fact="0.0574"/>
                  <dgm:constr type="h" for="ch" forName="ParentAccent6" refType="h" fact="0.0763"/>
                  <dgm:constr type="l" for="ch" forName="ParentAccent7" refType="w" fact="0.9245"/>
                  <dgm:constr type="t" for="ch" forName="ParentAccent7" refType="h" fact="0.4464"/>
                  <dgm:constr type="w" for="ch" forName="ParentAccent7" refType="w" fact="0.0287"/>
                  <dgm:constr type="h" for="ch" forName="ParentAccent7" refType="h" fact="0.0381"/>
                  <dgm:constr type="l" for="ch" forName="ParentAccent8" refType="w" fact="0.9245"/>
                  <dgm:constr type="t" for="ch" forName="ParentAccent8" refType="h" fact="0.6045"/>
                  <dgm:constr type="w" for="ch" forName="ParentAccent8" refType="w" fact="0.0287"/>
                  <dgm:constr type="h" for="ch" forName="ParentAccent8" refType="h" fact="0.0381"/>
                  <dgm:constr type="l" for="ch" forName="ParentAccent9" refType="w" fact="0.9501"/>
                  <dgm:constr type="t" for="ch" forName="ParentAccent9" refType="h" fact="0.4807"/>
                  <dgm:constr type="w" for="ch" forName="ParentAccent9" refType="w" fact="0.0287"/>
                  <dgm:constr type="h" for="ch" forName="ParentAccent9" refType="h" fact="0.0381"/>
                  <dgm:constr type="l" for="ch" forName="ParentAccent10" refType="w" fact="0.9518"/>
                  <dgm:constr type="t" for="ch" forName="ParentAccent10" refType="h" fact="0.5705"/>
                  <dgm:constr type="w" for="ch" forName="ParentAccent10" refType="w" fact="0.0287"/>
                  <dgm:constr type="h" for="ch" forName="ParentAccent10" refType="h" fact="0.0381"/>
                  <dgm:constr type="l" for="ch" forName="Child1Accent1" refType="w" fact="0.4819"/>
                  <dgm:constr type="t" for="ch" forName="Child1Accent1" refType="h" fact="0.2457"/>
                  <dgm:constr type="w" for="ch" forName="Child1Accent1" refType="w" fact="0.0574"/>
                  <dgm:constr type="h" for="ch" forName="Child1Accent1" refType="h" fact="0.0763"/>
                  <dgm:constr type="l" for="ch" forName="Child1Accent4" refType="w" fact="0.3653"/>
                  <dgm:constr type="t" for="ch" forName="Child1Accent4" refType="h" fact="0.097"/>
                  <dgm:constr type="w" for="ch" forName="Child1Accent4" refType="w" fact="0.0287"/>
                  <dgm:constr type="h" for="ch" forName="Child1Accent4" refType="h" fact="0.0381"/>
                  <dgm:constr type="l" for="ch" forName="Child1Accent5" refType="w" fact="0.304"/>
                  <dgm:constr type="t" for="ch" forName="Child1Accent5" refType="h" fact="0.097"/>
                  <dgm:constr type="w" for="ch" forName="Child1Accent5" refType="w" fact="0.0287"/>
                  <dgm:constr type="h" for="ch" forName="Child1Accent5" refType="h" fact="0.0381"/>
                  <dgm:constr type="l" for="ch" forName="Child1Accent6" refType="w" fact="0.2426"/>
                  <dgm:constr type="t" for="ch" forName="Child1Accent6" refType="h" fact="0.097"/>
                  <dgm:constr type="w" for="ch" forName="Child1Accent6" refType="w" fact="0.0287"/>
                  <dgm:constr type="h" for="ch" forName="Child1Accent6" refType="h" fact="0.0381"/>
                  <dgm:constr type="l" for="ch" forName="Child1Accent7" refType="w" fact="0.1813"/>
                  <dgm:constr type="t" for="ch" forName="Child1Accent7" refType="h" fact="0.097"/>
                  <dgm:constr type="w" for="ch" forName="Child1Accent7" refType="w" fact="0.0287"/>
                  <dgm:constr type="h" for="ch" forName="Child1Accent7" refType="h" fact="0.0381"/>
                  <dgm:constr type="l" for="ch" forName="Child1Accent8" refType="w" fact="0.12"/>
                  <dgm:constr type="t" for="ch" forName="Child1Accent8" refType="h" fact="0.097"/>
                  <dgm:constr type="w" for="ch" forName="Child1Accent8" refType="w" fact="0.0287"/>
                  <dgm:constr type="h" for="ch" forName="Child1Accent8" refType="h" fact="0.0381"/>
                  <dgm:constr type="l" for="ch" forName="Child1Accent9" refType="w" fact="0.0587"/>
                  <dgm:constr type="t" for="ch" forName="Child1Accent9" refType="h" fact="0.097"/>
                  <dgm:constr type="w" for="ch" forName="Child1Accent9" refType="w" fact="0.0287"/>
                  <dgm:constr type="h" for="ch" forName="Child1Accent9" refType="h" fact="0.0381"/>
                  <dgm:constr type="l" for="ch" forName="Child5Accent1" refType="w" fact="0.4819"/>
                  <dgm:constr type="t" for="ch" forName="Child5Accent1" refType="h" fact="0.7601"/>
                  <dgm:constr type="w" for="ch" forName="Child5Accent1" refType="w" fact="0.0574"/>
                  <dgm:constr type="h" for="ch" forName="Child5Accent1" refType="h" fact="0.0763"/>
                  <dgm:constr type="l" for="ch" forName="Child5Accent4" refType="w" fact="0.3653"/>
                  <dgm:constr type="t" for="ch" forName="Child5Accent4" refType="h" fact="0.9619"/>
                  <dgm:constr type="w" for="ch" forName="Child5Accent4" refType="w" fact="0.0287"/>
                  <dgm:constr type="h" for="ch" forName="Child5Accent4" refType="h" fact="0.0381"/>
                  <dgm:constr type="l" for="ch" forName="Child5Accent5" refType="w" fact="0.304"/>
                  <dgm:constr type="t" for="ch" forName="Child5Accent5" refType="h" fact="0.9619"/>
                  <dgm:constr type="w" for="ch" forName="Child5Accent5" refType="w" fact="0.0287"/>
                  <dgm:constr type="h" for="ch" forName="Child5Accent5" refType="h" fact="0.0381"/>
                  <dgm:constr type="l" for="ch" forName="Child5Accent6" refType="w" fact="0.2426"/>
                  <dgm:constr type="t" for="ch" forName="Child5Accent6" refType="h" fact="0.9619"/>
                  <dgm:constr type="w" for="ch" forName="Child5Accent6" refType="w" fact="0.0287"/>
                  <dgm:constr type="h" for="ch" forName="Child5Accent6" refType="h" fact="0.0381"/>
                  <dgm:constr type="l" for="ch" forName="Child5Accent7" refType="w" fact="0.1813"/>
                  <dgm:constr type="t" for="ch" forName="Child5Accent7" refType="h" fact="0.9619"/>
                  <dgm:constr type="w" for="ch" forName="Child5Accent7" refType="w" fact="0.0287"/>
                  <dgm:constr type="h" for="ch" forName="Child5Accent7" refType="h" fact="0.0381"/>
                  <dgm:constr type="l" for="ch" forName="Child5Accent8" refType="w" fact="0.12"/>
                  <dgm:constr type="t" for="ch" forName="Child5Accent8" refType="h" fact="0.9619"/>
                  <dgm:constr type="w" for="ch" forName="Child5Accent8" refType="w" fact="0.0287"/>
                  <dgm:constr type="h" for="ch" forName="Child5Accent8" refType="h" fact="0.0381"/>
                  <dgm:constr type="l" for="ch" forName="Child5Accent9" refType="w" fact="0.0587"/>
                  <dgm:constr type="t" for="ch" forName="Child5Accent9" refType="h" fact="0.9619"/>
                  <dgm:constr type="w" for="ch" forName="Child5Accent9" refType="w" fact="0.0287"/>
                  <dgm:constr type="h" for="ch" forName="Child5Accent9" refType="h" fact="0.0381"/>
                  <dgm:constr type="l" for="ch" forName="Child5Accent2" refType="w" fact="0.453"/>
                  <dgm:constr type="t" for="ch" forName="Child5Accent2" refType="h" fact="0.8375"/>
                  <dgm:constr type="w" for="ch" forName="Child5Accent2" refType="w" fact="0.0287"/>
                  <dgm:constr type="h" for="ch" forName="Child5Accent2" refType="h" fact="0.0381"/>
                  <dgm:constr type="l" for="ch" forName="Child5Accent3" refType="w" fact="0.4118"/>
                  <dgm:constr type="t" for="ch" forName="Child5Accent3" refType="h" fact="0.8991"/>
                  <dgm:constr type="w" for="ch" forName="Child5Accent3" refType="w" fact="0.0287"/>
                  <dgm:constr type="h" for="ch" forName="Child5Accent3" refType="h" fact="0.0381"/>
                  <dgm:constr type="l" for="ch" forName="Child1Accent2" refType="w" fact="0.4458"/>
                  <dgm:constr type="t" for="ch" forName="Child1Accent2" refType="h" fact="0.2004"/>
                  <dgm:constr type="w" for="ch" forName="Child1Accent2" refType="w" fact="0.0287"/>
                  <dgm:constr type="h" for="ch" forName="Child1Accent2" refType="h" fact="0.0381"/>
                  <dgm:constr type="l" for="ch" forName="Child1Accent3" refType="w" fact="0.4054"/>
                  <dgm:constr type="t" for="ch" forName="Child1Accent3" refType="h" fact="0.1445"/>
                  <dgm:constr type="w" for="ch" forName="Child1Accent3" refType="w" fact="0.0287"/>
                  <dgm:constr type="h" for="ch" forName="Child1Accent3" refType="h" fact="0.0381"/>
                  <dgm:constr type="l" for="ch" forName="Child5" refType="w" fact="0.0581"/>
                  <dgm:constr type="t" for="ch" forName="Child5" refType="h" fact="0.8635"/>
                  <dgm:constr type="w" for="ch" forName="Child5" refType="w" fact="0.3364"/>
                  <dgm:constr type="h" for="ch" forName="Child5" refType="h" fact="0.0981"/>
                  <dgm:constr type="l" for="ch" forName="Child4" refType="w" fact="0"/>
                  <dgm:constr type="t" for="ch" forName="Child4" refType="h" fact="0.6701"/>
                  <dgm:constr type="w" for="ch" forName="Child4" refType="w" fact="0.3364"/>
                  <dgm:constr type="h" for="ch" forName="Child4" refType="h" fact="0.0981"/>
                  <dgm:constr type="l" for="ch" forName="Child3" refType="w" fact="0"/>
                  <dgm:constr type="t" for="ch" forName="Child3" refType="h" fact="0.4276"/>
                  <dgm:constr type="w" for="ch" forName="Child3" refType="w" fact="0.2544"/>
                  <dgm:constr type="h" for="ch" forName="Child3" refType="h" fact="0.0981"/>
                  <dgm:constr type="l" for="ch" forName="Child2" refType="w" fact="0"/>
                  <dgm:constr type="t" for="ch" forName="Child2" refType="h" fact="0.1798"/>
                  <dgm:constr type="w" for="ch" forName="Child2" refType="w" fact="0.3364"/>
                  <dgm:constr type="h" for="ch" forName="Child2" refType="h" fact="0.0981"/>
                  <dgm:constr type="l" for="ch" forName="Child1" refType="w" fact="0.0581"/>
                  <dgm:constr type="t" for="ch" forName="Child1" refType="h" fact="0"/>
                  <dgm:constr type="w" for="ch" forName="Child1" refType="w" fact="0.3364"/>
                  <dgm:constr type="h" for="ch" forName="Child1" refType="h" fact="0.0981"/>
                  <dgm:constr type="l" for="ch" forName="Parent" refType="w" fact="0.3653"/>
                  <dgm:constr type="t" for="ch" forName="Parent" refType="h" fact="0.3513"/>
                  <dgm:constr type="w" for="ch" forName="Parent" refType="w" fact="0.2906"/>
                  <dgm:constr type="h" for="ch" forName="Parent" refType="h" fact="0.3859"/>
                </dgm:constrLst>
              </dgm:else>
            </dgm:choose>
          </dgm:if>
          <dgm:else name="Name13">
            <dgm:choose name="Name14">
              <dgm:if name="Name15" axis="ch" ptType="node" func="cnt" op="equ" val="0">
                <dgm:alg type="composite">
                  <dgm:param type="ar" val="2.1059"/>
                </dgm:alg>
                <dgm:constrLst>
                  <dgm:constr type="r" for="ch" forName="Parent" refType="w"/>
                  <dgm:constr type="t" for="ch" forName="Parent" refType="h" fact="0"/>
                  <dgm:constr type="w" for="ch" forName="Parent" refType="w" fact="0.4749"/>
                  <dgm:constr type="h" for="ch" forName="Parent" refType="h"/>
                  <dgm:constr type="r" for="ch" forName="ParentAccent1" refType="w" fact="0.0469"/>
                  <dgm:constr type="t" for="ch" forName="ParentAccent1" refType="h" fact="0.4506"/>
                  <dgm:constr type="w" for="ch" forName="ParentAccent1" refType="w" fact="0.0469"/>
                  <dgm:constr type="h" for="ch" forName="ParentAccent1" refType="h" fact="0.0988"/>
                  <dgm:constr type="r" for="ch" forName="ParentAccent2" refType="w" fact="0.1266"/>
                  <dgm:constr type="t" for="ch" forName="ParentAccent2" refType="h" fact="0.4506"/>
                  <dgm:constr type="w" for="ch" forName="ParentAccent2" refType="w" fact="0.0469"/>
                  <dgm:constr type="h" for="ch" forName="ParentAccent2" refType="h" fact="0.0988"/>
                  <dgm:constr type="r" for="ch" forName="ParentAccent3" refType="w" fact="0.2063"/>
                  <dgm:constr type="t" for="ch" forName="ParentAccent3" refType="h" fact="0.4506"/>
                  <dgm:constr type="w" for="ch" forName="ParentAccent3" refType="w" fact="0.0469"/>
                  <dgm:constr type="h" for="ch" forName="ParentAccent3" refType="h" fact="0.0988"/>
                  <dgm:constr type="r" for="ch" forName="ParentAccent4" refType="w" fact="0.286"/>
                  <dgm:constr type="t" for="ch" forName="ParentAccent4" refType="h" fact="0.4506"/>
                  <dgm:constr type="w" for="ch" forName="ParentAccent4" refType="w" fact="0.0469"/>
                  <dgm:constr type="h" for="ch" forName="ParentAccent4" refType="h" fact="0.0988"/>
                  <dgm:constr type="r" for="ch" forName="ParentAccent5" refType="w" fact="0.3657"/>
                  <dgm:constr type="t" for="ch" forName="ParentAccent5" refType="h" fact="0.4506"/>
                  <dgm:constr type="w" for="ch" forName="ParentAccent5" refType="w" fact="0.0469"/>
                  <dgm:constr type="h" for="ch" forName="ParentAccent5" refType="h" fact="0.0988"/>
                  <dgm:constr type="r" for="ch" forName="ParentAccent6" refType="w" fact="0.4924"/>
                  <dgm:constr type="t" for="ch" forName="ParentAccent6" refType="h" fact="0.4012"/>
                  <dgm:constr type="w" for="ch" forName="ParentAccent6" refType="w" fact="0.0939"/>
                  <dgm:constr type="h" for="ch" forName="ParentAccent6" refType="h" fact="0.1976"/>
                  <dgm:constr type="r" for="ch" forName="ParentAccent7" refType="w" fact="0.1234"/>
                  <dgm:constr type="t" for="ch" forName="ParentAccent7" refType="h" fact="0.2465"/>
                  <dgm:constr type="w" for="ch" forName="ParentAccent7" refType="w" fact="0.0469"/>
                  <dgm:constr type="h" for="ch" forName="ParentAccent7" refType="h" fact="0.0988"/>
                  <dgm:constr type="r" for="ch" forName="ParentAccent8" refType="w" fact="0.1234"/>
                  <dgm:constr type="t" for="ch" forName="ParentAccent8" refType="h" fact="0.6562"/>
                  <dgm:constr type="w" for="ch" forName="ParentAccent8" refType="w" fact="0.0469"/>
                  <dgm:constr type="h" for="ch" forName="ParentAccent8" refType="h" fact="0.0988"/>
                  <dgm:constr type="r" for="ch" forName="ParentAccent9" refType="w" fact="0.0815"/>
                  <dgm:constr type="t" for="ch" forName="ParentAccent9" refType="h" fact="0.3353"/>
                  <dgm:constr type="w" for="ch" forName="ParentAccent9" refType="w" fact="0.0469"/>
                  <dgm:constr type="h" for="ch" forName="ParentAccent9" refType="h" fact="0.0988"/>
                  <dgm:constr type="r" for="ch" forName="ParentAccent10" refType="w" fact="0.0787"/>
                  <dgm:constr type="t" for="ch" forName="ParentAccent10" refType="h" fact="0.5679"/>
                  <dgm:constr type="w" for="ch" forName="ParentAccent10" refType="w" fact="0.0469"/>
                  <dgm:constr type="h" for="ch" forName="ParentAccent10" refType="h" fact="0.0988"/>
                </dgm:constrLst>
              </dgm:if>
              <dgm:if name="Name16" axis="ch" ptType="node" func="cnt" op="equ" val="1">
                <dgm:alg type="composite">
                  <dgm:param type="ar" val="3.4411"/>
                </dgm:alg>
                <dgm:constrLst>
                  <dgm:constr type="primFontSz" for="des" forName="Child1" val="65"/>
                  <dgm:constr type="primFontSz" for="des" forName="Child1" refType="primFontSz" refFor="des" refForName="Parent" op="lte"/>
                  <dgm:constr type="r" for="ch" forName="Child1Accent1" refType="w" fact="0.716"/>
                  <dgm:constr type="t" for="ch" forName="Child1Accent1" refType="h" fact="0.4012"/>
                  <dgm:constr type="w" for="ch" forName="Child1Accent1" refType="w" fact="0.0574"/>
                  <dgm:constr type="h" for="ch" forName="Child1Accent1" refType="h" fact="0.1976"/>
                  <dgm:constr type="r" for="ch" forName="Child1Accent2" refType="w" fact="0.7728"/>
                  <dgm:constr type="t" for="ch" forName="Child1Accent2" refType="h" fact="0.4506"/>
                  <dgm:constr type="w" for="ch" forName="Child1Accent2" refType="w" fact="0.0287"/>
                  <dgm:constr type="h" for="ch" forName="Child1Accent2" refType="h" fact="0.0988"/>
                  <dgm:constr type="r" for="ch" forName="Child1Accent3" refType="w" fact="0.8295"/>
                  <dgm:constr type="t" for="ch" forName="Child1Accent3" refType="h" fact="0.4506"/>
                  <dgm:constr type="w" for="ch" forName="Child1Accent3" refType="w" fact="0.0287"/>
                  <dgm:constr type="h" for="ch" forName="Child1Accent3" refType="h" fact="0.0988"/>
                  <dgm:constr type="r" for="ch" forName="Child1Accent4" refType="w" fact="0.8863"/>
                  <dgm:constr type="t" for="ch" forName="Child1Accent4" refType="h" fact="0.4506"/>
                  <dgm:constr type="w" for="ch" forName="Child1Accent4" refType="w" fact="0.0287"/>
                  <dgm:constr type="h" for="ch" forName="Child1Accent4" refType="h" fact="0.0988"/>
                  <dgm:constr type="r" for="ch" forName="Child1Accent5" refType="w" fact="0.943"/>
                  <dgm:constr type="t" for="ch" forName="Child1Accent5" refType="h" fact="0.4506"/>
                  <dgm:constr type="w" for="ch" forName="Child1Accent5" refType="w" fact="0.0287"/>
                  <dgm:constr type="h" for="ch" forName="Child1Accent5" refType="h" fact="0.0988"/>
                  <dgm:constr type="r" for="ch" forName="Child1Accent6" refType="w" fact="0.9998"/>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ParentAccent1" refType="w" fact="0.0287"/>
                  <dgm:constr type="t" for="ch" forName="ParentAccent1" refType="h" fact="0.4506"/>
                  <dgm:constr type="w" for="ch" forName="ParentAccent1" refType="w" fact="0.0287"/>
                  <dgm:constr type="h" for="ch" forName="ParentAccent1" refType="h" fact="0.0988"/>
                  <dgm:constr type="r" for="ch" forName="ParentAccent2" refType="w" fact="0.0813"/>
                  <dgm:constr type="t" for="ch" forName="ParentAccent2" refType="h" fact="0.4506"/>
                  <dgm:constr type="w" for="ch" forName="ParentAccent2" refType="w" fact="0.0287"/>
                  <dgm:constr type="h" for="ch" forName="ParentAccent2" refType="h" fact="0.0988"/>
                  <dgm:constr type="r" for="ch" forName="ParentAccent3" refType="w" fact="0.1339"/>
                  <dgm:constr type="t" for="ch" forName="ParentAccent3" refType="h" fact="0.4506"/>
                  <dgm:constr type="w" for="ch" forName="ParentAccent3" refType="w" fact="0.0287"/>
                  <dgm:constr type="h" for="ch" forName="ParentAccent3" refType="h" fact="0.0988"/>
                  <dgm:constr type="r" for="ch" forName="ParentAccent4" refType="w" fact="0.1864"/>
                  <dgm:constr type="t" for="ch" forName="ParentAccent4" refType="h" fact="0.4506"/>
                  <dgm:constr type="w" for="ch" forName="ParentAccent4" refType="w" fact="0.0287"/>
                  <dgm:constr type="h" for="ch" forName="ParentAccent4" refType="h" fact="0.0988"/>
                  <dgm:constr type="r" for="ch" forName="ParentAccent5" refType="w" fact="0.239"/>
                  <dgm:constr type="t" for="ch" forName="ParentAccent5" refType="h" fact="0.4506"/>
                  <dgm:constr type="w" for="ch" forName="ParentAccent5" refType="w" fact="0.0287"/>
                  <dgm:constr type="h" for="ch" forName="ParentAccent5" refType="h" fact="0.0988"/>
                  <dgm:constr type="r" for="ch" forName="ParentAccent6" refType="w" fact="0.3203"/>
                  <dgm:constr type="t" for="ch" forName="ParentAccent6" refType="h" fact="0.4012"/>
                  <dgm:constr type="w" for="ch" forName="ParentAccent6" refType="w" fact="0.0574"/>
                  <dgm:constr type="h" for="ch" forName="ParentAccent6" refType="h" fact="0.1976"/>
                  <dgm:constr type="r" for="ch" forName="ParentAccent7" refType="w" fact="0.0755"/>
                  <dgm:constr type="t" for="ch" forName="ParentAccent7" refType="h" fact="0.2465"/>
                  <dgm:constr type="w" for="ch" forName="ParentAccent7" refType="w" fact="0.0287"/>
                  <dgm:constr type="h" for="ch" forName="ParentAccent7" refType="h" fact="0.0988"/>
                  <dgm:constr type="r" for="ch" forName="ParentAccent8" refType="w" fact="0.0755"/>
                  <dgm:constr type="t" for="ch" forName="ParentAccent8" refType="h" fact="0.6562"/>
                  <dgm:constr type="w" for="ch" forName="ParentAccent8" refType="w" fact="0.0287"/>
                  <dgm:constr type="h" for="ch" forName="ParentAccent8" refType="h" fact="0.0988"/>
                  <dgm:constr type="r" for="ch" forName="ParentAccent9" refType="w" fact="0.0499"/>
                  <dgm:constr type="t" for="ch" forName="ParentAccent9" refType="h" fact="0.3353"/>
                  <dgm:constr type="w" for="ch" forName="ParentAccent9" refType="w" fact="0.0287"/>
                  <dgm:constr type="h" for="ch" forName="ParentAccent9" refType="h" fact="0.0988"/>
                  <dgm:constr type="r" for="ch" forName="ParentAccent10" refType="w" fact="0.0482"/>
                  <dgm:constr type="t" for="ch" forName="ParentAccent10" refType="h" fact="0.5679"/>
                  <dgm:constr type="w" for="ch" forName="ParentAccent10" refType="w" fact="0.0287"/>
                  <dgm:constr type="h" for="ch" forName="ParentAccent10" refType="h" fact="0.0988"/>
                  <dgm:constr type="r" for="ch" forName="Child1" refType="w"/>
                  <dgm:constr type="t" for="ch" forName="Child1" refType="h" fact="0.1978"/>
                  <dgm:constr type="w" for="ch" forName="Child1" refType="w" fact="0.2544"/>
                  <dgm:constr type="h" for="ch" forName="Child1" refType="h" fact="0.2541"/>
                  <dgm:constr type="r" for="ch" forName="Parent" refType="w" fact="0.6347"/>
                  <dgm:constr type="t" for="ch" forName="Parent" refType="h" fact="0"/>
                  <dgm:constr type="w" for="ch" forName="Parent" refType="w" fact="0.2906"/>
                  <dgm:constr type="h" for="ch" forName="Parent" refType="h"/>
                </dgm:constrLst>
              </dgm:if>
              <dgm:if name="Name17" axis="ch" ptType="node" func="cnt" op="equ" val="2">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Child2Accent1" refType="w" fact="0.6564"/>
                  <dgm:constr type="t" for="ch" forName="Child2Accent1" refType="h" fact="0.8153"/>
                  <dgm:constr type="w" for="ch" forName="Child2Accent1" refType="w" fact="0.0574"/>
                  <dgm:constr type="h" for="ch" forName="Child2Accent1" refType="h" fact="0.1217"/>
                  <dgm:constr type="r" for="ch" forName="Child2Accent2" refType="w" fact="0.6932"/>
                  <dgm:constr type="t" for="ch" forName="Child2Accent2" refType="h" fact="0.9392"/>
                  <dgm:constr type="w" for="ch" forName="Child2Accent2" refType="w" fact="0.0287"/>
                  <dgm:constr type="h" for="ch" forName="Child2Accent2" refType="h" fact="0.0608"/>
                  <dgm:constr type="r" for="ch" forName="Child2Accent3" refType="w" fact="0.7545"/>
                  <dgm:constr type="t" for="ch" forName="Child2Accent3" refType="h" fact="0.9392"/>
                  <dgm:constr type="w" for="ch" forName="Child2Accent3" refType="w" fact="0.0287"/>
                  <dgm:constr type="h" for="ch" forName="Child2Accent3" refType="h" fact="0.0608"/>
                  <dgm:constr type="r" for="ch" forName="Child2Accent4" refType="w" fact="0.8158"/>
                  <dgm:constr type="t" for="ch" forName="Child2Accent4" refType="h" fact="0.9392"/>
                  <dgm:constr type="w" for="ch" forName="Child2Accent4" refType="w" fact="0.0287"/>
                  <dgm:constr type="h" for="ch" forName="Child2Accent4" refType="h" fact="0.0608"/>
                  <dgm:constr type="r" for="ch" forName="Child2Accent5" refType="w" fact="0.8771"/>
                  <dgm:constr type="t" for="ch" forName="Child2Accent5" refType="h" fact="0.9392"/>
                  <dgm:constr type="w" for="ch" forName="Child2Accent5" refType="w" fact="0.0287"/>
                  <dgm:constr type="h" for="ch" forName="Child2Accent5" refType="h" fact="0.0608"/>
                  <dgm:constr type="r" for="ch" forName="Child2Accent6" refType="w" fact="0.9385"/>
                  <dgm:constr type="t" for="ch" forName="Child2Accent6" refType="h" fact="0.9392"/>
                  <dgm:constr type="w" for="ch" forName="Child2Accent6" refType="w" fact="0.0287"/>
                  <dgm:constr type="h" for="ch" forName="Child2Accent6" refType="h" fact="0.0608"/>
                  <dgm:constr type="r" for="ch" forName="Child2Accent7" refType="w" fact="0.9998"/>
                  <dgm:constr type="t" for="ch" forName="Child2Accent7" refType="h" fact="0.9392"/>
                  <dgm:constr type="w" for="ch" forName="Child2Accent7" refType="w" fact="0.0287"/>
                  <dgm:constr type="h" for="ch" forName="Child2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2" refType="w"/>
                  <dgm:constr type="t" for="ch" forName="Child2" refType="h" fact="0.7822"/>
                  <dgm:constr type="w" for="ch" forName="Child2" refType="w" fact="0.336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8" axis="ch" ptType="node" func="cnt" op="equ" val="3">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r" for="ch" forName="Child1Accent8" refType="w" fact="0"/>
                  <dgm:constr type="t" for="ch" forName="Child1Accent8" refType="h" fact="0"/>
                  <dgm:constr type="w" for="ch" forName="Child1Accent8" refType="w" fact="0"/>
                  <dgm:constr type="h" for="ch" forName="Child1Accent8" refType="h" fact="0"/>
                  <dgm:constr type="r" for="ch" forName="Child1Accent9" refType="w" fact="0"/>
                  <dgm:constr type="t" for="ch" forName="Child1Accent9" refType="h" fact="0"/>
                  <dgm:constr type="w" for="ch" forName="Child1Accent9" refType="w" fact="0"/>
                  <dgm:constr type="h" for="ch" forName="Child1Accent9" refType="h" fact="0"/>
                  <dgm:constr type="r" for="ch" forName="Child2Accent1" refType="w" fact="0.716"/>
                  <dgm:constr type="t" for="ch" forName="Child2Accent1" refType="h" fact="0.5207"/>
                  <dgm:constr type="w" for="ch" forName="Child2Accent1" refType="w" fact="0.0574"/>
                  <dgm:constr type="h" for="ch" forName="Child2Accent1" refType="h" fact="0.1217"/>
                  <dgm:constr type="r" for="ch" forName="Child2Accent2" refType="w" fact="0.7728"/>
                  <dgm:constr type="t" for="ch" forName="Child2Accent2" refType="h" fact="0.5511"/>
                  <dgm:constr type="w" for="ch" forName="Child2Accent2" refType="w" fact="0.0287"/>
                  <dgm:constr type="h" for="ch" forName="Child2Accent2" refType="h" fact="0.0608"/>
                  <dgm:constr type="r" for="ch" forName="Child2Accent3" refType="w" fact="0.8295"/>
                  <dgm:constr type="t" for="ch" forName="Child2Accent3" refType="h" fact="0.5511"/>
                  <dgm:constr type="w" for="ch" forName="Child2Accent3" refType="w" fact="0.0287"/>
                  <dgm:constr type="h" for="ch" forName="Child2Accent3" refType="h" fact="0.0608"/>
                  <dgm:constr type="r" for="ch" forName="Child2Accent4" refType="w" fact="0.8863"/>
                  <dgm:constr type="t" for="ch" forName="Child2Accent4" refType="h" fact="0.5511"/>
                  <dgm:constr type="w" for="ch" forName="Child2Accent4" refType="w" fact="0.0287"/>
                  <dgm:constr type="h" for="ch" forName="Child2Accent4" refType="h" fact="0.0608"/>
                  <dgm:constr type="r" for="ch" forName="Child2Accent5" refType="w" fact="0.943"/>
                  <dgm:constr type="t" for="ch" forName="Child2Accent5" refType="h" fact="0.5511"/>
                  <dgm:constr type="w" for="ch" forName="Child2Accent5" refType="w" fact="0.0287"/>
                  <dgm:constr type="h" for="ch" forName="Child2Accent5" refType="h" fact="0.0608"/>
                  <dgm:constr type="r" for="ch" forName="Child2Accent6" refType="w" fact="0.9998"/>
                  <dgm:constr type="t" for="ch" forName="Child2Accent6" refType="h" fact="0.5511"/>
                  <dgm:constr type="w" for="ch" forName="Child2Accent6" refType="w" fact="0.0287"/>
                  <dgm:constr type="h" for="ch" forName="Child2Accent6" refType="h" fact="0.0608"/>
                  <dgm:constr type="r" for="ch" forName="Child2Accent7" refType="w" fact="0"/>
                  <dgm:constr type="t" for="ch" forName="Child2Accent7" refType="h" fact="0"/>
                  <dgm:constr type="w" for="ch" forName="Child2Accent7" refType="w" fact="0"/>
                  <dgm:constr type="h" for="ch" forName="Child2Accent7" refType="h" fact="0"/>
                  <dgm:constr type="r" for="ch" forName="Child3Accent1" refType="w" fact="0.6564"/>
                  <dgm:constr type="t" for="ch" forName="Child3Accent1" refType="h" fact="0.8153"/>
                  <dgm:constr type="w" for="ch" forName="Child3Accent1" refType="w" fact="0.0574"/>
                  <dgm:constr type="h" for="ch" forName="Child3Accent1" refType="h" fact="0.1217"/>
                  <dgm:constr type="r" for="ch" forName="Child3Accent2" refType="w" fact="0.6932"/>
                  <dgm:constr type="t" for="ch" forName="Child3Accent2" refType="h" fact="0.9392"/>
                  <dgm:constr type="w" for="ch" forName="Child3Accent2" refType="w" fact="0.0287"/>
                  <dgm:constr type="h" for="ch" forName="Child3Accent2" refType="h" fact="0.0608"/>
                  <dgm:constr type="r" for="ch" forName="Child3Accent3" refType="w" fact="0.7545"/>
                  <dgm:constr type="t" for="ch" forName="Child3Accent3" refType="h" fact="0.9392"/>
                  <dgm:constr type="w" for="ch" forName="Child3Accent3" refType="w" fact="0.0287"/>
                  <dgm:constr type="h" for="ch" forName="Child3Accent3" refType="h" fact="0.0608"/>
                  <dgm:constr type="r" for="ch" forName="Child3Accent4" refType="w" fact="0.8158"/>
                  <dgm:constr type="t" for="ch" forName="Child3Accent4" refType="h" fact="0.9392"/>
                  <dgm:constr type="w" for="ch" forName="Child3Accent4" refType="w" fact="0.0287"/>
                  <dgm:constr type="h" for="ch" forName="Child3Accent4" refType="h" fact="0.0608"/>
                  <dgm:constr type="r" for="ch" forName="Child3Accent5" refType="w" fact="0.8771"/>
                  <dgm:constr type="t" for="ch" forName="Child3Accent5" refType="h" fact="0.9392"/>
                  <dgm:constr type="w" for="ch" forName="Child3Accent5" refType="w" fact="0.0287"/>
                  <dgm:constr type="h" for="ch" forName="Child3Accent5" refType="h" fact="0.0608"/>
                  <dgm:constr type="r" for="ch" forName="Child3Accent6" refType="w" fact="0.9385"/>
                  <dgm:constr type="t" for="ch" forName="Child3Accent6" refType="h" fact="0.9392"/>
                  <dgm:constr type="w" for="ch" forName="Child3Accent6" refType="w" fact="0.0287"/>
                  <dgm:constr type="h" for="ch" forName="Child3Accent6" refType="h" fact="0.0608"/>
                  <dgm:constr type="r" for="ch" forName="Child3Accent7" refType="w" fact="0.9998"/>
                  <dgm:constr type="t" for="ch" forName="Child3Accent7" refType="h" fact="0.9392"/>
                  <dgm:constr type="w" for="ch" forName="Child3Accent7" refType="w" fact="0.0287"/>
                  <dgm:constr type="h" for="ch" forName="Child3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3" refType="w"/>
                  <dgm:constr type="t" for="ch" forName="Child3" refType="h" fact="0.7822"/>
                  <dgm:constr type="w" for="ch" forName="Child3" refType="w" fact="0.3364"/>
                  <dgm:constr type="h" for="ch" forName="Child3" refType="h" fact="0.1564"/>
                  <dgm:constr type="r" for="ch" forName="Child2" refType="w"/>
                  <dgm:constr type="t" for="ch" forName="Child2" refType="h" fact="0.3955"/>
                  <dgm:constr type="w" for="ch" forName="Child2" refType="w" fact="0.254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9" axis="ch" ptType="node" func="cnt" op="equ" val="4">
                <dgm:alg type="composite">
                  <dgm:param type="ar" val="1.8304"/>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 refType="w" fact="0.6229"/>
                  <dgm:constr type="t" for="ch" forName="Parent" refType="h" fact="0.2946"/>
                  <dgm:constr type="w" for="ch" forName="Parent" refType="w" fact="0.2862"/>
                  <dgm:constr type="h" for="ch" forName="Parent" refType="h" fact="0.5239"/>
                  <dgm:constr type="r" for="ch" forName="Child1Accent1" refType="w" fact="0.6096"/>
                  <dgm:constr type="t" for="ch" forName="Child1Accent1" refType="h" fact="0.2104"/>
                  <dgm:constr type="w" for="ch" forName="Child1Accent1" refType="w" fact="0.0566"/>
                  <dgm:constr type="h" for="ch" forName="Child1Accent1" refType="h" fact="0.1035"/>
                  <dgm:constr type="r" for="ch" forName="Child1Accent3" refType="w" fact="0.6999"/>
                  <dgm:constr type="t" for="ch" forName="Child1Accent3" refType="h" fact="0.128"/>
                  <dgm:constr type="w" for="ch" forName="Child1Accent3" refType="w" fact="0.0283"/>
                  <dgm:constr type="h" for="ch" forName="Child1Accent3" refType="h" fact="0.0518"/>
                  <dgm:constr type="r" for="ch" forName="Child1Accent4" refType="w" fact="0.7582"/>
                  <dgm:constr type="t" for="ch" forName="Child1Accent4" refType="h" fact="0.128"/>
                  <dgm:constr type="w" for="ch" forName="Child1Accent4" refType="w" fact="0.0283"/>
                  <dgm:constr type="h" for="ch" forName="Child1Accent4" refType="h" fact="0.0518"/>
                  <dgm:constr type="r" for="ch" forName="Child1Accent5" refType="w" fact="0.8165"/>
                  <dgm:constr type="t" for="ch" forName="Child1Accent5" refType="h" fact="0.128"/>
                  <dgm:constr type="w" for="ch" forName="Child1Accent5" refType="w" fact="0.0283"/>
                  <dgm:constr type="h" for="ch" forName="Child1Accent5" refType="h" fact="0.0518"/>
                  <dgm:constr type="r" for="ch" forName="Child1Accent6" refType="w" fact="0.8748"/>
                  <dgm:constr type="t" for="ch" forName="Child1Accent6" refType="h" fact="0.128"/>
                  <dgm:constr type="w" for="ch" forName="Child1Accent6" refType="w" fact="0.0283"/>
                  <dgm:constr type="h" for="ch" forName="Child1Accent6" refType="h" fact="0.0518"/>
                  <dgm:constr type="r" for="ch" forName="Child3Accent1" refType="w" fact="0.6842"/>
                  <dgm:constr type="t" for="ch" forName="Child3Accent1" refType="h" fact="0.6212"/>
                  <dgm:constr type="w" for="ch" forName="Child3Accent1" refType="w" fact="0.0566"/>
                  <dgm:constr type="h" for="ch" forName="Child3Accent1" refType="h" fact="0.1035"/>
                  <dgm:constr type="r" for="ch" forName="Child3Accent2" refType="w" fact="0.7311"/>
                  <dgm:constr type="t" for="ch" forName="Child3Accent2" refType="h" fact="0.6828"/>
                  <dgm:constr type="w" for="ch" forName="Child3Accent2" refType="w" fact="0.0283"/>
                  <dgm:constr type="h" for="ch" forName="Child3Accent2" refType="h" fact="0.0518"/>
                  <dgm:constr type="r" for="ch" forName="Child3Accent4" refType="w" fact="0.8386"/>
                  <dgm:constr type="t" for="ch" forName="Child3Accent4" refType="h" fact="0.6828"/>
                  <dgm:constr type="w" for="ch" forName="Child3Accent4" refType="w" fact="0.0283"/>
                  <dgm:constr type="h" for="ch" forName="Child3Accent4" refType="h" fact="0.0518"/>
                  <dgm:constr type="r" for="ch" forName="Child3Accent5" refType="w" fact="0.8923"/>
                  <dgm:constr type="t" for="ch" forName="Child3Accent5" refType="h" fact="0.6828"/>
                  <dgm:constr type="w" for="ch" forName="Child3Accent5" refType="w" fact="0.0283"/>
                  <dgm:constr type="h" for="ch" forName="Child3Accent5" refType="h" fact="0.0518"/>
                  <dgm:constr type="r" for="ch" forName="Child1Accent7" refType="w" fact="0.9332"/>
                  <dgm:constr type="t" for="ch" forName="Child1Accent7" refType="h" fact="0.128"/>
                  <dgm:constr type="w" for="ch" forName="Child1Accent7" refType="w" fact="0.0283"/>
                  <dgm:constr type="h" for="ch" forName="Child1Accent7" refType="h" fact="0.0518"/>
                  <dgm:constr type="r" for="ch" forName="Child3Accent6" refType="w" fact="0.9461"/>
                  <dgm:constr type="t" for="ch" forName="Child3Accent6" refType="h" fact="0.6828"/>
                  <dgm:constr type="w" for="ch" forName="Child3Accent6" refType="w" fact="0.0283"/>
                  <dgm:constr type="h" for="ch" forName="Child3Accent6" refType="h" fact="0.0518"/>
                  <dgm:constr type="r" for="ch" forName="Child1Accent8" refType="w" fact="0.9915"/>
                  <dgm:constr type="t" for="ch" forName="Child1Accent8" refType="h" fact="0.128"/>
                  <dgm:constr type="w" for="ch" forName="Child1Accent8" refType="w" fact="0.0283"/>
                  <dgm:constr type="h" for="ch" forName="Child1Accent8" refType="h" fact="0.0518"/>
                  <dgm:constr type="r" for="ch" forName="Child1Accent9" refType="w" fact="0"/>
                  <dgm:constr type="t" for="ch" forName="Child1Accent9" refType="h" fact="0"/>
                  <dgm:constr type="w" for="ch" forName="Child1Accent9" refType="w" fact="0"/>
                  <dgm:constr type="h" for="ch" forName="Child1Accent9" refType="h" fact="0"/>
                  <dgm:constr type="r" for="ch" forName="Child3Accent7" refType="w" fact="0.9998"/>
                  <dgm:constr type="t" for="ch" forName="Child3Accent7" refType="h" fact="0.6828"/>
                  <dgm:constr type="w" for="ch" forName="Child3Accent7" refType="w" fact="0.0283"/>
                  <dgm:constr type="h" for="ch" forName="Child3Accent7" refType="h" fact="0.0518"/>
                  <dgm:constr type="r" for="ch" forName="Child4Accent1" refType="w" fact="0.6096"/>
                  <dgm:constr type="t" for="ch" forName="Child4Accent1" refType="h" fact="0.8"/>
                  <dgm:constr type="w" for="ch" forName="Child4Accent1" refType="w" fact="0.0566"/>
                  <dgm:constr type="h" for="ch" forName="Child4Accent1" refType="h" fact="0.1035"/>
                  <dgm:constr type="r" for="ch" forName="Child4Accent3" refType="w" fact="0.7002"/>
                  <dgm:constr type="t" for="ch" forName="Child4Accent3" refType="h" fact="0.9482"/>
                  <dgm:constr type="w" for="ch" forName="Child4Accent3" refType="w" fact="0.0283"/>
                  <dgm:constr type="h" for="ch" forName="Child4Accent3" refType="h" fact="0.0518"/>
                  <dgm:constr type="r" for="ch" forName="Child4Accent4" refType="w" fact="0.7585"/>
                  <dgm:constr type="t" for="ch" forName="Child4Accent4" refType="h" fact="0.9482"/>
                  <dgm:constr type="w" for="ch" forName="Child4Accent4" refType="w" fact="0.0283"/>
                  <dgm:constr type="h" for="ch" forName="Child4Accent4" refType="h" fact="0.0518"/>
                  <dgm:constr type="r" for="ch" forName="Child4Accent5" refType="w" fact="0.8167"/>
                  <dgm:constr type="t" for="ch" forName="Child4Accent5" refType="h" fact="0.9482"/>
                  <dgm:constr type="w" for="ch" forName="Child4Accent5" refType="w" fact="0.0283"/>
                  <dgm:constr type="h" for="ch" forName="Child4Accent5" refType="h" fact="0.0518"/>
                  <dgm:constr type="r" for="ch" forName="Child4Accent6" refType="w" fact="0.8749"/>
                  <dgm:constr type="t" for="ch" forName="Child4Accent6" refType="h" fact="0.9482"/>
                  <dgm:constr type="w" for="ch" forName="Child4Accent6" refType="w" fact="0.0283"/>
                  <dgm:constr type="h" for="ch" forName="Child4Accent6" refType="h" fact="0.0518"/>
                  <dgm:constr type="r" for="ch" forName="Child4Accent7" refType="w" fact="0.9332"/>
                  <dgm:constr type="t" for="ch" forName="Child4Accent7" refType="h" fact="0.9482"/>
                  <dgm:constr type="w" for="ch" forName="Child4Accent7" refType="w" fact="0.0283"/>
                  <dgm:constr type="h" for="ch" forName="Child4Accent7" refType="h" fact="0.0518"/>
                  <dgm:constr type="r" for="ch" forName="Child4Accent8" refType="w" fact="0.9914"/>
                  <dgm:constr type="t" for="ch" forName="Child4Accent8" refType="h" fact="0.9482"/>
                  <dgm:constr type="w" for="ch" forName="Child4Accent8" refType="w" fact="0.0283"/>
                  <dgm:constr type="h" for="ch" forName="Child4Accent8" refType="h" fact="0.0518"/>
                  <dgm:constr type="r" for="ch" forName="Child2Accent1" refType="w" fact="0.6842"/>
                  <dgm:constr type="t" for="ch" forName="Child2Accent1" refType="h" fact="0.3725"/>
                  <dgm:constr type="w" for="ch" forName="Child2Accent1" refType="w" fact="0.0566"/>
                  <dgm:constr type="h" for="ch" forName="Child2Accent1" refType="h" fact="0.1035"/>
                  <dgm:constr type="r" for="ch" forName="Child4Accent2" refType="w" fact="0.642"/>
                  <dgm:constr type="t" for="ch" forName="Child4Accent2" refType="h" fact="0.8993"/>
                  <dgm:constr type="w" for="ch" forName="Child4Accent2" refType="w" fact="0.0283"/>
                  <dgm:constr type="h" for="ch" forName="Child4Accent2" refType="h" fact="0.0518"/>
                  <dgm:constr type="r" for="ch" forName="Child1Accent2" refType="w" fact="0.6415"/>
                  <dgm:constr type="t" for="ch" forName="Child1Accent2" refType="h" fact="0.162"/>
                  <dgm:constr type="w" for="ch" forName="Child1Accent2" refType="w" fact="0.0283"/>
                  <dgm:constr type="h" for="ch" forName="Child1Accent2" refType="h" fact="0.0518"/>
                  <dgm:constr type="r" for="ch" forName="Child3Accent3" refType="w" fact="0.7849"/>
                  <dgm:constr type="t" for="ch" forName="Child3Accent3" refType="h" fact="0.6828"/>
                  <dgm:constr type="w" for="ch" forName="Child3Accent3" refType="w" fact="0.0283"/>
                  <dgm:constr type="h" for="ch" forName="Child3Accent3" refType="h" fact="0.0518"/>
                  <dgm:constr type="r" for="ch" forName="Child2Accent2" refType="w" fact="0.7311"/>
                  <dgm:constr type="t" for="ch" forName="Child2Accent2" refType="h" fact="0.3937"/>
                  <dgm:constr type="w" for="ch" forName="Child2Accent2" refType="w" fact="0.0283"/>
                  <dgm:constr type="h" for="ch" forName="Child2Accent2" refType="h" fact="0.0518"/>
                  <dgm:constr type="r" for="ch" forName="Child2Accent4" refType="w" fact="0.8386"/>
                  <dgm:constr type="t" for="ch" forName="Child2Accent4" refType="h" fact="0.3937"/>
                  <dgm:constr type="w" for="ch" forName="Child2Accent4" refType="w" fact="0.0283"/>
                  <dgm:constr type="h" for="ch" forName="Child2Accent4" refType="h" fact="0.0518"/>
                  <dgm:constr type="r" for="ch" forName="Child2Accent5" refType="w" fact="0.8923"/>
                  <dgm:constr type="t" for="ch" forName="Child2Accent5" refType="h" fact="0.3937"/>
                  <dgm:constr type="w" for="ch" forName="Child2Accent5" refType="w" fact="0.0283"/>
                  <dgm:constr type="h" for="ch" forName="Child2Accent5" refType="h" fact="0.0518"/>
                  <dgm:constr type="r" for="ch" forName="Child2Accent6" refType="w" fact="0.9461"/>
                  <dgm:constr type="t" for="ch" forName="Child2Accent6" refType="h" fact="0.3937"/>
                  <dgm:constr type="w" for="ch" forName="Child2Accent6" refType="w" fact="0.0283"/>
                  <dgm:constr type="h" for="ch" forName="Child2Accent6" refType="h" fact="0.0518"/>
                  <dgm:constr type="r" for="ch" forName="Child2Accent7" refType="w" fact="0.9998"/>
                  <dgm:constr type="t" for="ch" forName="Child2Accent7" refType="h" fact="0.3937"/>
                  <dgm:constr type="w" for="ch" forName="Child2Accent7" refType="w" fact="0.0283"/>
                  <dgm:constr type="h" for="ch" forName="Child2Accent7" refType="h" fact="0.0518"/>
                  <dgm:constr type="r" for="ch" forName="Child2Accent3" refType="w" fact="0.7849"/>
                  <dgm:constr type="t" for="ch" forName="Child2Accent3" refType="h" fact="0.3937"/>
                  <dgm:constr type="w" for="ch" forName="Child2Accent3" refType="w" fact="0.0283"/>
                  <dgm:constr type="h" for="ch" forName="Child2Accent3" refType="h" fact="0.0518"/>
                  <dgm:constr type="r" for="ch" forName="ParentAccent1" refType="w" fact="0.0283"/>
                  <dgm:constr type="t" for="ch" forName="ParentAccent1" refType="h" fact="0.5316"/>
                  <dgm:constr type="w" for="ch" forName="ParentAccent1" refType="w" fact="0.0283"/>
                  <dgm:constr type="h" for="ch" forName="ParentAccent1" refType="h" fact="0.0518"/>
                  <dgm:constr type="r" for="ch" forName="ParentAccent2" refType="w" fact="0.0801"/>
                  <dgm:constr type="t" for="ch" forName="ParentAccent2" refType="h" fact="0.5316"/>
                  <dgm:constr type="w" for="ch" forName="ParentAccent2" refType="w" fact="0.0283"/>
                  <dgm:constr type="h" for="ch" forName="ParentAccent2" refType="h" fact="0.0518"/>
                  <dgm:constr type="r" for="ch" forName="ParentAccent3" refType="w" fact="0.1318"/>
                  <dgm:constr type="t" for="ch" forName="ParentAccent3" refType="h" fact="0.5316"/>
                  <dgm:constr type="w" for="ch" forName="ParentAccent3" refType="w" fact="0.0283"/>
                  <dgm:constr type="h" for="ch" forName="ParentAccent3" refType="h" fact="0.0518"/>
                  <dgm:constr type="r" for="ch" forName="ParentAccent4" refType="w" fact="0.1836"/>
                  <dgm:constr type="t" for="ch" forName="ParentAccent4" refType="h" fact="0.5316"/>
                  <dgm:constr type="w" for="ch" forName="ParentAccent4" refType="w" fact="0.0283"/>
                  <dgm:constr type="h" for="ch" forName="ParentAccent4" refType="h" fact="0.0518"/>
                  <dgm:constr type="r" for="ch" forName="ParentAccent5" refType="w" fact="0.2354"/>
                  <dgm:constr type="t" for="ch" forName="ParentAccent5" refType="h" fact="0.5316"/>
                  <dgm:constr type="w" for="ch" forName="ParentAccent5" refType="w" fact="0.0283"/>
                  <dgm:constr type="h" for="ch" forName="ParentAccent5" refType="h" fact="0.0518"/>
                  <dgm:constr type="r" for="ch" forName="ParentAccent6" refType="w" fact="0.3154"/>
                  <dgm:constr type="t" for="ch" forName="ParentAccent6" refType="h" fact="0.5057"/>
                  <dgm:constr type="w" for="ch" forName="ParentAccent6" refType="w" fact="0.0566"/>
                  <dgm:constr type="h" for="ch" forName="ParentAccent6" refType="h" fact="0.1035"/>
                  <dgm:constr type="r" for="ch" forName="ParentAccent7" refType="w" fact="0.0744"/>
                  <dgm:constr type="t" for="ch" forName="ParentAccent7" refType="h" fact="0.4247"/>
                  <dgm:constr type="w" for="ch" forName="ParentAccent7" refType="w" fact="0.0283"/>
                  <dgm:constr type="h" for="ch" forName="ParentAccent7" refType="h" fact="0.0518"/>
                  <dgm:constr type="r" for="ch" forName="ParentAccent8" refType="w" fact="0.0744"/>
                  <dgm:constr type="t" for="ch" forName="ParentAccent8" refType="h" fact="0.6392"/>
                  <dgm:constr type="w" for="ch" forName="ParentAccent8" refType="w" fact="0.0283"/>
                  <dgm:constr type="h" for="ch" forName="ParentAccent8" refType="h" fact="0.0518"/>
                  <dgm:constr type="r" for="ch" forName="ParentAccent9" refType="w" fact="0.0491"/>
                  <dgm:constr type="t" for="ch" forName="ParentAccent9" refType="h" fact="0.4712"/>
                  <dgm:constr type="w" for="ch" forName="ParentAccent9" refType="w" fact="0.0283"/>
                  <dgm:constr type="h" for="ch" forName="ParentAccent9" refType="h" fact="0.0518"/>
                  <dgm:constr type="r" for="ch" forName="ParentAccent10" refType="w" fact="0.0475"/>
                  <dgm:constr type="t" for="ch" forName="ParentAccent10" refType="h" fact="0.593"/>
                  <dgm:constr type="w" for="ch" forName="ParentAccent10" refType="w" fact="0.0283"/>
                  <dgm:constr type="h" for="ch" forName="ParentAccent10" refType="h" fact="0.0518"/>
                  <dgm:constr type="r" for="ch" forName="Child4" refType="w" fact="0.9919"/>
                  <dgm:constr type="t" for="ch" forName="Child4" refType="h" fact="0.8184"/>
                  <dgm:constr type="w" for="ch" forName="Child4" refType="w" fact="0.3192"/>
                  <dgm:constr type="h" for="ch" forName="Child4" refType="h" fact="0.1294"/>
                  <dgm:constr type="r" for="ch" forName="Child3" refType="w"/>
                  <dgm:constr type="t" for="ch" forName="Child3" refType="h" fact="0.5547"/>
                  <dgm:constr type="w" for="ch" forName="Child3" refType="w" fact="0.297"/>
                  <dgm:constr type="h" for="ch" forName="Child3" refType="h" fact="0.1294"/>
                  <dgm:constr type="r" for="ch" forName="Child2" refType="w"/>
                  <dgm:constr type="t" for="ch" forName="Child2" refType="h" fact="0.2662"/>
                  <dgm:constr type="w" for="ch" forName="Child2" refType="w" fact="0.297"/>
                  <dgm:constr type="h" for="ch" forName="Child2" refType="h" fact="0.1294"/>
                  <dgm:constr type="r" for="ch" forName="Child1" refType="w" fact="0.9919"/>
                  <dgm:constr type="t" for="ch" forName="Child1" refType="h" fact="0"/>
                  <dgm:constr type="w" for="ch" forName="Child1" refType="w" fact="0.3192"/>
                  <dgm:constr type="h" for="ch" forName="Child1" refType="h" fact="0.1294"/>
                </dgm:constrLst>
              </dgm:if>
              <dgm:else name="Name20">
                <dgm:alg type="composite">
                  <dgm:param type="ar" val="1.3278"/>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Child2Accent1" refType="w" fact="0.6564"/>
                  <dgm:constr type="t" for="ch" forName="Child2Accent1" refType="h" fact="0.3184"/>
                  <dgm:constr type="w" for="ch" forName="Child2Accent1" refType="w" fact="0.0574"/>
                  <dgm:constr type="h" for="ch" forName="Child2Accent1" refType="h" fact="0.0763"/>
                  <dgm:constr type="r" for="ch" forName="Child2Accent2" refType="w" fact="0.6932"/>
                  <dgm:constr type="t" for="ch" forName="Child2Accent2" refType="h" fact="0.2781"/>
                  <dgm:constr type="w" for="ch" forName="Child2Accent2" refType="w" fact="0.0287"/>
                  <dgm:constr type="h" for="ch" forName="Child2Accent2" refType="h" fact="0.0381"/>
                  <dgm:constr type="r" for="ch" forName="Child2Accent3" refType="w" fact="0.7545"/>
                  <dgm:constr type="t" for="ch" forName="Child2Accent3" refType="h" fact="0.2781"/>
                  <dgm:constr type="w" for="ch" forName="Child2Accent3" refType="w" fact="0.0287"/>
                  <dgm:constr type="h" for="ch" forName="Child2Accent3" refType="h" fact="0.0381"/>
                  <dgm:constr type="r" for="ch" forName="Child2Accent4" refType="w" fact="0.8158"/>
                  <dgm:constr type="t" for="ch" forName="Child2Accent4" refType="h" fact="0.2781"/>
                  <dgm:constr type="w" for="ch" forName="Child2Accent4" refType="w" fact="0.0287"/>
                  <dgm:constr type="h" for="ch" forName="Child2Accent4" refType="h" fact="0.0381"/>
                  <dgm:constr type="r" for="ch" forName="Child2Accent5" refType="w" fact="0.8771"/>
                  <dgm:constr type="t" for="ch" forName="Child2Accent5" refType="h" fact="0.2781"/>
                  <dgm:constr type="w" for="ch" forName="Child2Accent5" refType="w" fact="0.0287"/>
                  <dgm:constr type="h" for="ch" forName="Child2Accent5" refType="h" fact="0.0381"/>
                  <dgm:constr type="r" for="ch" forName="Child2Accent6" refType="w" fact="0.9385"/>
                  <dgm:constr type="t" for="ch" forName="Child2Accent6" refType="h" fact="0.2781"/>
                  <dgm:constr type="w" for="ch" forName="Child2Accent6" refType="w" fact="0.0287"/>
                  <dgm:constr type="h" for="ch" forName="Child2Accent6" refType="h" fact="0.0381"/>
                  <dgm:constr type="r" for="ch" forName="Child2Accent7" refType="w" fact="0.9998"/>
                  <dgm:constr type="t" for="ch" forName="Child2Accent7" refType="h" fact="0.2781"/>
                  <dgm:constr type="w" for="ch" forName="Child2Accent7" refType="w" fact="0.0287"/>
                  <dgm:constr type="h" for="ch" forName="Child2Accent7" refType="h" fact="0.0381"/>
                  <dgm:constr type="r" for="ch" forName="Child3Accent1" refType="w" fact="0.716"/>
                  <dgm:constr type="t" for="ch" forName="Child3Accent1" refType="h" fact="0.5061"/>
                  <dgm:constr type="w" for="ch" forName="Child3Accent1" refType="w" fact="0.0574"/>
                  <dgm:constr type="h" for="ch" forName="Child3Accent1" refType="h" fact="0.0763"/>
                  <dgm:constr type="r" for="ch" forName="Child3Accent2" refType="w" fact="0.7728"/>
                  <dgm:constr type="t" for="ch" forName="Child3Accent2" refType="h" fact="0.5252"/>
                  <dgm:constr type="w" for="ch" forName="Child3Accent2" refType="w" fact="0.0287"/>
                  <dgm:constr type="h" for="ch" forName="Child3Accent2" refType="h" fact="0.0381"/>
                  <dgm:constr type="r" for="ch" forName="Child3Accent3" refType="w" fact="0.8295"/>
                  <dgm:constr type="t" for="ch" forName="Child3Accent3" refType="h" fact="0.5252"/>
                  <dgm:constr type="w" for="ch" forName="Child3Accent3" refType="w" fact="0.0287"/>
                  <dgm:constr type="h" for="ch" forName="Child3Accent3" refType="h" fact="0.0381"/>
                  <dgm:constr type="r" for="ch" forName="Child3Accent4" refType="w" fact="0.8863"/>
                  <dgm:constr type="t" for="ch" forName="Child3Accent4" refType="h" fact="0.5252"/>
                  <dgm:constr type="w" for="ch" forName="Child3Accent4" refType="w" fact="0.0287"/>
                  <dgm:constr type="h" for="ch" forName="Child3Accent4" refType="h" fact="0.0381"/>
                  <dgm:constr type="r" for="ch" forName="Child3Accent5" refType="w" fact="0.943"/>
                  <dgm:constr type="t" for="ch" forName="Child3Accent5" refType="h" fact="0.5252"/>
                  <dgm:constr type="w" for="ch" forName="Child3Accent5" refType="w" fact="0.0287"/>
                  <dgm:constr type="h" for="ch" forName="Child3Accent5" refType="h" fact="0.0381"/>
                  <dgm:constr type="r" for="ch" forName="Child3Accent6" refType="w" fact="0.9998"/>
                  <dgm:constr type="t" for="ch" forName="Child3Accent6" refType="h" fact="0.5252"/>
                  <dgm:constr type="w" for="ch" forName="Child3Accent6" refType="w" fact="0.0287"/>
                  <dgm:constr type="h" for="ch" forName="Child3Accent6" refType="h" fact="0.0381"/>
                  <dgm:constr type="r" for="ch" forName="Child3Accent7" refType="w" fact="0"/>
                  <dgm:constr type="t" for="ch" forName="Child3Accent7" refType="h" fact="0"/>
                  <dgm:constr type="w" for="ch" forName="Child3Accent7" refType="w" fact="0"/>
                  <dgm:constr type="h" for="ch" forName="Child3Accent7" refType="h" fact="0"/>
                  <dgm:constr type="r" for="ch" forName="Child4Accent1" refType="w" fact="0.6564"/>
                  <dgm:constr type="t" for="ch" forName="Child4Accent1" refType="h" fact="0.6908"/>
                  <dgm:constr type="w" for="ch" forName="Child4Accent1" refType="w" fact="0.0574"/>
                  <dgm:constr type="h" for="ch" forName="Child4Accent1" refType="h" fact="0.0763"/>
                  <dgm:constr type="r" for="ch" forName="Child4Accent2" refType="w" fact="0.6932"/>
                  <dgm:constr type="t" for="ch" forName="Child4Accent2" refType="h" fact="0.7684"/>
                  <dgm:constr type="w" for="ch" forName="Child4Accent2" refType="w" fact="0.0287"/>
                  <dgm:constr type="h" for="ch" forName="Child4Accent2" refType="h" fact="0.0381"/>
                  <dgm:constr type="r" for="ch" forName="Child4Accent3" refType="w" fact="0.7545"/>
                  <dgm:constr type="t" for="ch" forName="Child4Accent3" refType="h" fact="0.7684"/>
                  <dgm:constr type="w" for="ch" forName="Child4Accent3" refType="w" fact="0.0287"/>
                  <dgm:constr type="h" for="ch" forName="Child4Accent3" refType="h" fact="0.0381"/>
                  <dgm:constr type="r" for="ch" forName="Child4Accent4" refType="w" fact="0.8158"/>
                  <dgm:constr type="t" for="ch" forName="Child4Accent4" refType="h" fact="0.7684"/>
                  <dgm:constr type="w" for="ch" forName="Child4Accent4" refType="w" fact="0.0287"/>
                  <dgm:constr type="h" for="ch" forName="Child4Accent4" refType="h" fact="0.0381"/>
                  <dgm:constr type="r" for="ch" forName="Child4Accent5" refType="w" fact="0.8771"/>
                  <dgm:constr type="t" for="ch" forName="Child4Accent5" refType="h" fact="0.7684"/>
                  <dgm:constr type="w" for="ch" forName="Child4Accent5" refType="w" fact="0.0287"/>
                  <dgm:constr type="h" for="ch" forName="Child4Accent5" refType="h" fact="0.0381"/>
                  <dgm:constr type="r" for="ch" forName="Child4Accent6" refType="w" fact="0.9385"/>
                  <dgm:constr type="t" for="ch" forName="Child4Accent6" refType="h" fact="0.7684"/>
                  <dgm:constr type="w" for="ch" forName="Child4Accent6" refType="w" fact="0.0287"/>
                  <dgm:constr type="h" for="ch" forName="Child4Accent6" refType="h" fact="0.0381"/>
                  <dgm:constr type="r" for="ch" forName="Child4Accent7" refType="w" fact="0.9998"/>
                  <dgm:constr type="t" for="ch" forName="Child4Accent7" refType="h" fact="0.7684"/>
                  <dgm:constr type="w" for="ch" forName="Child4Accent7" refType="w" fact="0.0287"/>
                  <dgm:constr type="h" for="ch" forName="Child4Accent7" refType="h" fact="0.0381"/>
                  <dgm:constr type="r" for="ch" forName="Child4Accent8" refType="w" fact="0"/>
                  <dgm:constr type="t" for="ch" forName="Child4Accent8" refType="h" fact="0"/>
                  <dgm:constr type="w" for="ch" forName="Child4Accent8" refType="w" fact="0"/>
                  <dgm:constr type="h" for="ch" forName="Child4Accent8" refType="h" fact="0"/>
                  <dgm:constr type="r" for="ch" forName="ParentAccent1" refType="w" fact="0.0287"/>
                  <dgm:constr type="t" for="ch" forName="ParentAccent1" refType="h" fact="0.5252"/>
                  <dgm:constr type="w" for="ch" forName="ParentAccent1" refType="w" fact="0.0287"/>
                  <dgm:constr type="h" for="ch" forName="ParentAccent1" refType="h" fact="0.0381"/>
                  <dgm:constr type="r" for="ch" forName="ParentAccent2" refType="w" fact="0.0813"/>
                  <dgm:constr type="t" for="ch" forName="ParentAccent2" refType="h" fact="0.5252"/>
                  <dgm:constr type="w" for="ch" forName="ParentAccent2" refType="w" fact="0.0287"/>
                  <dgm:constr type="h" for="ch" forName="ParentAccent2" refType="h" fact="0.0381"/>
                  <dgm:constr type="r" for="ch" forName="ParentAccent3" refType="w" fact="0.1339"/>
                  <dgm:constr type="t" for="ch" forName="ParentAccent3" refType="h" fact="0.5252"/>
                  <dgm:constr type="w" for="ch" forName="ParentAccent3" refType="w" fact="0.0287"/>
                  <dgm:constr type="h" for="ch" forName="ParentAccent3" refType="h" fact="0.0381"/>
                  <dgm:constr type="r" for="ch" forName="ParentAccent4" refType="w" fact="0.1864"/>
                  <dgm:constr type="t" for="ch" forName="ParentAccent4" refType="h" fact="0.5252"/>
                  <dgm:constr type="w" for="ch" forName="ParentAccent4" refType="w" fact="0.0287"/>
                  <dgm:constr type="h" for="ch" forName="ParentAccent4" refType="h" fact="0.0381"/>
                  <dgm:constr type="r" for="ch" forName="ParentAccent5" refType="w" fact="0.239"/>
                  <dgm:constr type="t" for="ch" forName="ParentAccent5" refType="h" fact="0.5252"/>
                  <dgm:constr type="w" for="ch" forName="ParentAccent5" refType="w" fact="0.0287"/>
                  <dgm:constr type="h" for="ch" forName="ParentAccent5" refType="h" fact="0.0381"/>
                  <dgm:constr type="r" for="ch" forName="ParentAccent6" refType="w" fact="0.3203"/>
                  <dgm:constr type="t" for="ch" forName="ParentAccent6" refType="h" fact="0.5061"/>
                  <dgm:constr type="w" for="ch" forName="ParentAccent6" refType="w" fact="0.0574"/>
                  <dgm:constr type="h" for="ch" forName="ParentAccent6" refType="h" fact="0.0763"/>
                  <dgm:constr type="r" for="ch" forName="ParentAccent7" refType="w" fact="0.0755"/>
                  <dgm:constr type="t" for="ch" forName="ParentAccent7" refType="h" fact="0.4464"/>
                  <dgm:constr type="w" for="ch" forName="ParentAccent7" refType="w" fact="0.0287"/>
                  <dgm:constr type="h" for="ch" forName="ParentAccent7" refType="h" fact="0.0381"/>
                  <dgm:constr type="r" for="ch" forName="ParentAccent8" refType="w" fact="0.0755"/>
                  <dgm:constr type="t" for="ch" forName="ParentAccent8" refType="h" fact="0.6045"/>
                  <dgm:constr type="w" for="ch" forName="ParentAccent8" refType="w" fact="0.0287"/>
                  <dgm:constr type="h" for="ch" forName="ParentAccent8" refType="h" fact="0.0381"/>
                  <dgm:constr type="r" for="ch" forName="ParentAccent9" refType="w" fact="0.0499"/>
                  <dgm:constr type="t" for="ch" forName="ParentAccent9" refType="h" fact="0.4807"/>
                  <dgm:constr type="w" for="ch" forName="ParentAccent9" refType="w" fact="0.0287"/>
                  <dgm:constr type="h" for="ch" forName="ParentAccent9" refType="h" fact="0.0381"/>
                  <dgm:constr type="r" for="ch" forName="ParentAccent10" refType="w" fact="0.0482"/>
                  <dgm:constr type="t" for="ch" forName="ParentAccent10" refType="h" fact="0.5705"/>
                  <dgm:constr type="w" for="ch" forName="ParentAccent10" refType="w" fact="0.0287"/>
                  <dgm:constr type="h" for="ch" forName="ParentAccent10" refType="h" fact="0.0381"/>
                  <dgm:constr type="r" for="ch" forName="Child1Accent1" refType="w" fact="0.5181"/>
                  <dgm:constr type="t" for="ch" forName="Child1Accent1" refType="h" fact="0.2457"/>
                  <dgm:constr type="w" for="ch" forName="Child1Accent1" refType="w" fact="0.0574"/>
                  <dgm:constr type="h" for="ch" forName="Child1Accent1" refType="h" fact="0.0763"/>
                  <dgm:constr type="r" for="ch" forName="Child1Accent2" refType="w" fact="0.5542"/>
                  <dgm:constr type="t" for="ch" forName="Child1Accent2" refType="h" fact="0.2004"/>
                  <dgm:constr type="w" for="ch" forName="Child1Accent2" refType="w" fact="0.0287"/>
                  <dgm:constr type="h" for="ch" forName="Child1Accent2" refType="h" fact="0.0381"/>
                  <dgm:constr type="r" for="ch" forName="Child1Accent3" refType="w" fact="0.5946"/>
                  <dgm:constr type="t" for="ch" forName="Child1Accent3" refType="h" fact="0.1445"/>
                  <dgm:constr type="w" for="ch" forName="Child1Accent3" refType="w" fact="0.0287"/>
                  <dgm:constr type="h" for="ch" forName="Child1Accent3" refType="h" fact="0.0381"/>
                  <dgm:constr type="r" for="ch" forName="Child1Accent4" refType="w" fact="0.6347"/>
                  <dgm:constr type="t" for="ch" forName="Child1Accent4" refType="h" fact="0.097"/>
                  <dgm:constr type="w" for="ch" forName="Child1Accent4" refType="w" fact="0.0287"/>
                  <dgm:constr type="h" for="ch" forName="Child1Accent4" refType="h" fact="0.0381"/>
                  <dgm:constr type="r" for="ch" forName="Child1Accent5" refType="w" fact="0.696"/>
                  <dgm:constr type="t" for="ch" forName="Child1Accent5" refType="h" fact="0.097"/>
                  <dgm:constr type="w" for="ch" forName="Child1Accent5" refType="w" fact="0.0287"/>
                  <dgm:constr type="h" for="ch" forName="Child1Accent5" refType="h" fact="0.0381"/>
                  <dgm:constr type="r" for="ch" forName="Child1Accent6" refType="w" fact="0.7574"/>
                  <dgm:constr type="t" for="ch" forName="Child1Accent6" refType="h" fact="0.097"/>
                  <dgm:constr type="w" for="ch" forName="Child1Accent6" refType="w" fact="0.0287"/>
                  <dgm:constr type="h" for="ch" forName="Child1Accent6" refType="h" fact="0.0381"/>
                  <dgm:constr type="r" for="ch" forName="Child1Accent7" refType="w" fact="0.8187"/>
                  <dgm:constr type="t" for="ch" forName="Child1Accent7" refType="h" fact="0.097"/>
                  <dgm:constr type="w" for="ch" forName="Child1Accent7" refType="w" fact="0.0287"/>
                  <dgm:constr type="h" for="ch" forName="Child1Accent7" refType="h" fact="0.0381"/>
                  <dgm:constr type="r" for="ch" forName="Child1Accent8" refType="w" fact="0.88"/>
                  <dgm:constr type="t" for="ch" forName="Child1Accent8" refType="h" fact="0.097"/>
                  <dgm:constr type="w" for="ch" forName="Child1Accent8" refType="w" fact="0.0287"/>
                  <dgm:constr type="h" for="ch" forName="Child1Accent8" refType="h" fact="0.0381"/>
                  <dgm:constr type="r" for="ch" forName="Child1Accent9" refType="w" fact="0.9413"/>
                  <dgm:constr type="t" for="ch" forName="Child1Accent9" refType="h" fact="0.097"/>
                  <dgm:constr type="w" for="ch" forName="Child1Accent9" refType="w" fact="0.0287"/>
                  <dgm:constr type="h" for="ch" forName="Child1Accent9" refType="h" fact="0.0381"/>
                  <dgm:constr type="r" for="ch" forName="Child5Accent1" refType="w" fact="0.5181"/>
                  <dgm:constr type="t" for="ch" forName="Child5Accent1" refType="h" fact="0.7601"/>
                  <dgm:constr type="w" for="ch" forName="Child5Accent1" refType="w" fact="0.0574"/>
                  <dgm:constr type="h" for="ch" forName="Child5Accent1" refType="h" fact="0.0763"/>
                  <dgm:constr type="r" for="ch" forName="Child5Accent2" refType="w" fact="0.547"/>
                  <dgm:constr type="t" for="ch" forName="Child5Accent2" refType="h" fact="0.8375"/>
                  <dgm:constr type="w" for="ch" forName="Child5Accent2" refType="w" fact="0.0287"/>
                  <dgm:constr type="h" for="ch" forName="Child5Accent2" refType="h" fact="0.0381"/>
                  <dgm:constr type="r" for="ch" forName="Child5Accent3" refType="w" fact="0.5882"/>
                  <dgm:constr type="t" for="ch" forName="Child5Accent3" refType="h" fact="0.8991"/>
                  <dgm:constr type="w" for="ch" forName="Child5Accent3" refType="w" fact="0.0287"/>
                  <dgm:constr type="h" for="ch" forName="Child5Accent3" refType="h" fact="0.0381"/>
                  <dgm:constr type="r" for="ch" forName="Child5Accent4" refType="w" fact="0.6347"/>
                  <dgm:constr type="t" for="ch" forName="Child5Accent4" refType="h" fact="0.9619"/>
                  <dgm:constr type="w" for="ch" forName="Child5Accent4" refType="w" fact="0.0287"/>
                  <dgm:constr type="h" for="ch" forName="Child5Accent4" refType="h" fact="0.0381"/>
                  <dgm:constr type="r" for="ch" forName="Child5Accent5" refType="w" fact="0.696"/>
                  <dgm:constr type="t" for="ch" forName="Child5Accent5" refType="h" fact="0.9619"/>
                  <dgm:constr type="w" for="ch" forName="Child5Accent5" refType="w" fact="0.0287"/>
                  <dgm:constr type="h" for="ch" forName="Child5Accent5" refType="h" fact="0.0381"/>
                  <dgm:constr type="r" for="ch" forName="Child5Accent6" refType="w" fact="0.7574"/>
                  <dgm:constr type="t" for="ch" forName="Child5Accent6" refType="h" fact="0.9619"/>
                  <dgm:constr type="w" for="ch" forName="Child5Accent6" refType="w" fact="0.0287"/>
                  <dgm:constr type="h" for="ch" forName="Child5Accent6" refType="h" fact="0.0381"/>
                  <dgm:constr type="r" for="ch" forName="Child5Accent7" refType="w" fact="0.8187"/>
                  <dgm:constr type="t" for="ch" forName="Child5Accent7" refType="h" fact="0.9619"/>
                  <dgm:constr type="w" for="ch" forName="Child5Accent7" refType="w" fact="0.0287"/>
                  <dgm:constr type="h" for="ch" forName="Child5Accent7" refType="h" fact="0.0381"/>
                  <dgm:constr type="r" for="ch" forName="Child5Accent8" refType="w" fact="0.88"/>
                  <dgm:constr type="t" for="ch" forName="Child5Accent8" refType="h" fact="0.9619"/>
                  <dgm:constr type="w" for="ch" forName="Child5Accent8" refType="w" fact="0.0287"/>
                  <dgm:constr type="h" for="ch" forName="Child5Accent8" refType="h" fact="0.0381"/>
                  <dgm:constr type="r" for="ch" forName="Child5Accent9" refType="w" fact="0.9423"/>
                  <dgm:constr type="t" for="ch" forName="Child5Accent9" refType="h" fact="0.9619"/>
                  <dgm:constr type="w" for="ch" forName="Child5Accent9" refType="w" fact="0.0287"/>
                  <dgm:constr type="h" for="ch" forName="Child5Accent9" refType="h" fact="0.0381"/>
                  <dgm:constr type="r" for="ch" forName="Child5" refType="w" fact="0.9419"/>
                  <dgm:constr type="t" for="ch" forName="Child5" refType="h" fact="0.8635"/>
                  <dgm:constr type="w" for="ch" forName="Child5" refType="w" fact="0.3364"/>
                  <dgm:constr type="h" for="ch" forName="Child5" refType="h" fact="0.0981"/>
                  <dgm:constr type="r" for="ch" forName="Child4" refType="w"/>
                  <dgm:constr type="t" for="ch" forName="Child4" refType="h" fact="0.6701"/>
                  <dgm:constr type="w" for="ch" forName="Child4" refType="w" fact="0.3364"/>
                  <dgm:constr type="h" for="ch" forName="Child4" refType="h" fact="0.0981"/>
                  <dgm:constr type="r" for="ch" forName="Child3" refType="w"/>
                  <dgm:constr type="t" for="ch" forName="Child3" refType="h" fact="0.4276"/>
                  <dgm:constr type="w" for="ch" forName="Child3" refType="w" fact="0.2544"/>
                  <dgm:constr type="h" for="ch" forName="Child3" refType="h" fact="0.0981"/>
                  <dgm:constr type="r" for="ch" forName="Child2" refType="w"/>
                  <dgm:constr type="t" for="ch" forName="Child2" refType="h" fact="0.1798"/>
                  <dgm:constr type="w" for="ch" forName="Child2" refType="w" fact="0.3364"/>
                  <dgm:constr type="h" for="ch" forName="Child2" refType="h" fact="0.0981"/>
                  <dgm:constr type="r" for="ch" forName="Child1" refType="w" fact="0.9419"/>
                  <dgm:constr type="t" for="ch" forName="Child1" refType="h" fact="0"/>
                  <dgm:constr type="w" for="ch" forName="Child1" refType="w" fact="0.3364"/>
                  <dgm:constr type="h" for="ch" forName="Child1" refType="h" fact="0.0981"/>
                  <dgm:constr type="r" for="ch" forName="Parent" refType="w" fact="0.6347"/>
                  <dgm:constr type="t" for="ch" forName="Parent" refType="h" fact="0.3513"/>
                  <dgm:constr type="w" for="ch" forName="Parent" refType="w" fact="0.2906"/>
                  <dgm:constr type="h" for="ch" forName="Parent" refType="h" fact="0.3859"/>
                </dgm:constrLst>
              </dgm:else>
            </dgm:choose>
          </dgm:else>
        </dgm:choose>
        <dgm:layoutNode name="ParentAccent1" styleLbl="alignNode1">
          <dgm:alg type="sp"/>
          <dgm:shape xmlns:r="http://schemas.openxmlformats.org/officeDocument/2006/relationships" type="ellipse" r:blip="">
            <dgm:adjLst/>
          </dgm:shape>
          <dgm:presOf/>
        </dgm:layoutNode>
        <dgm:layoutNode name="ParentAccent2" styleLbl="alignNode1">
          <dgm:alg type="sp"/>
          <dgm:shape xmlns:r="http://schemas.openxmlformats.org/officeDocument/2006/relationships" type="ellipse" r:blip="">
            <dgm:adjLst/>
          </dgm:shape>
          <dgm:presOf/>
        </dgm:layoutNode>
        <dgm:layoutNode name="ParentAccent3" styleLbl="alignNode1">
          <dgm:alg type="sp"/>
          <dgm:shape xmlns:r="http://schemas.openxmlformats.org/officeDocument/2006/relationships" type="ellipse" r:blip="">
            <dgm:adjLst/>
          </dgm:shape>
          <dgm:presOf/>
        </dgm:layoutNode>
        <dgm:layoutNode name="ParentAccent4" styleLbl="alignNode1">
          <dgm:alg type="sp"/>
          <dgm:shape xmlns:r="http://schemas.openxmlformats.org/officeDocument/2006/relationships" type="ellipse" r:blip="">
            <dgm:adjLst/>
          </dgm:shape>
          <dgm:presOf/>
        </dgm:layoutNode>
        <dgm:layoutNode name="ParentAccent5" styleLbl="alignNode1">
          <dgm:alg type="sp"/>
          <dgm:shape xmlns:r="http://schemas.openxmlformats.org/officeDocument/2006/relationships" type="ellipse" r:blip="">
            <dgm:adjLst/>
          </dgm:shape>
          <dgm:presOf/>
        </dgm:layoutNode>
        <dgm:layoutNode name="ParentAccent6" styleLbl="alignNode1">
          <dgm:alg type="sp"/>
          <dgm:shape xmlns:r="http://schemas.openxmlformats.org/officeDocument/2006/relationships" type="ellipse" r:blip="">
            <dgm:adjLst/>
          </dgm:shape>
          <dgm:presOf/>
        </dgm:layoutNode>
        <dgm:layoutNode name="ParentAccent7" styleLbl="alignNode1">
          <dgm:alg type="sp"/>
          <dgm:shape xmlns:r="http://schemas.openxmlformats.org/officeDocument/2006/relationships" type="ellipse" r:blip="">
            <dgm:adjLst/>
          </dgm:shape>
          <dgm:presOf/>
        </dgm:layoutNode>
        <dgm:layoutNode name="ParentAccent8" styleLbl="alignNode1">
          <dgm:alg type="sp"/>
          <dgm:shape xmlns:r="http://schemas.openxmlformats.org/officeDocument/2006/relationships" type="ellipse" r:blip="">
            <dgm:adjLst/>
          </dgm:shape>
          <dgm:presOf/>
        </dgm:layoutNode>
        <dgm:layoutNode name="ParentAccent9" styleLbl="alignNode1">
          <dgm:alg type="sp"/>
          <dgm:shape xmlns:r="http://schemas.openxmlformats.org/officeDocument/2006/relationships" type="ellipse" r:blip="">
            <dgm:adjLst/>
          </dgm:shape>
          <dgm:presOf/>
        </dgm:layoutNode>
        <dgm:layoutNode name="ParentAccent10" styleLbl="alignNode1">
          <dgm:alg type="sp"/>
          <dgm:shape xmlns:r="http://schemas.openxmlformats.org/officeDocument/2006/relationships" type="ellipse" r:blip="">
            <dgm:adjLst/>
          </dgm:shape>
          <dgm:presOf/>
        </dgm:layoutNode>
        <dgm:layoutNode name="Parent" styleLbl="alignNode1">
          <dgm:varLst>
            <dgm:chMax val="5"/>
            <dgm:chPref val="3"/>
            <dgm:bulletEnabled val="1"/>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name="Name21" axis="ch" ptType="node" cnt="1">
          <dgm:layoutNode name="Child1Accent1" styleLbl="alignNode1">
            <dgm:alg type="sp"/>
            <dgm:shape xmlns:r="http://schemas.openxmlformats.org/officeDocument/2006/relationships" type="ellipse" r:blip="">
              <dgm:adjLst/>
            </dgm:shape>
            <dgm:presOf/>
          </dgm:layoutNode>
          <dgm:layoutNode name="Child1Accent2" styleLbl="alignNode1">
            <dgm:alg type="sp"/>
            <dgm:shape xmlns:r="http://schemas.openxmlformats.org/officeDocument/2006/relationships" type="ellipse" r:blip="">
              <dgm:adjLst/>
            </dgm:shape>
            <dgm:presOf/>
          </dgm:layoutNode>
          <dgm:layoutNode name="Child1Accent3" styleLbl="alignNode1">
            <dgm:alg type="sp"/>
            <dgm:shape xmlns:r="http://schemas.openxmlformats.org/officeDocument/2006/relationships" type="ellipse" r:blip="">
              <dgm:adjLst/>
            </dgm:shape>
            <dgm:presOf/>
          </dgm:layoutNode>
          <dgm:layoutNode name="Child1Accent4" styleLbl="alignNode1">
            <dgm:alg type="sp"/>
            <dgm:shape xmlns:r="http://schemas.openxmlformats.org/officeDocument/2006/relationships" type="ellipse" r:blip="">
              <dgm:adjLst/>
            </dgm:shape>
            <dgm:presOf/>
          </dgm:layoutNode>
          <dgm:layoutNode name="Child1Accent5" styleLbl="alignNode1">
            <dgm:alg type="sp"/>
            <dgm:shape xmlns:r="http://schemas.openxmlformats.org/officeDocument/2006/relationships" type="ellipse" r:blip="">
              <dgm:adjLst/>
            </dgm:shape>
            <dgm:presOf/>
          </dgm:layoutNode>
          <dgm:layoutNode name="Child1Accent6" styleLbl="alignNode1">
            <dgm:alg type="sp"/>
            <dgm:shape xmlns:r="http://schemas.openxmlformats.org/officeDocument/2006/relationships" type="ellipse" r:blip="">
              <dgm:adjLst/>
            </dgm:shape>
            <dgm:presOf/>
          </dgm:layoutNode>
          <dgm:layoutNode name="Child1Accent7" styleLbl="alignNode1">
            <dgm:alg type="sp"/>
            <dgm:shape xmlns:r="http://schemas.openxmlformats.org/officeDocument/2006/relationships" type="ellipse" r:blip="">
              <dgm:adjLst/>
            </dgm:shape>
            <dgm:presOf/>
          </dgm:layoutNode>
          <dgm:layoutNode name="Child1Accent8" styleLbl="alignNode1">
            <dgm:alg type="sp"/>
            <dgm:shape xmlns:r="http://schemas.openxmlformats.org/officeDocument/2006/relationships" type="ellipse" r:blip="">
              <dgm:adjLst/>
            </dgm:shape>
            <dgm:presOf/>
          </dgm:layoutNode>
          <dgm:layoutNode name="Child1Accent9" styleLbl="alignNode1">
            <dgm:alg type="sp"/>
            <dgm:shape xmlns:r="http://schemas.openxmlformats.org/officeDocument/2006/relationships" type="ellipse" r:blip="">
              <dgm:adjLst/>
            </dgm:shape>
            <dgm:presOf/>
          </dgm:layoutNode>
          <dgm:layoutNode name="Child1"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2" axis="ch" ptType="node" st="2" cnt="1">
          <dgm:layoutNode name="Child2Accent1" styleLbl="alignNode1">
            <dgm:alg type="sp"/>
            <dgm:shape xmlns:r="http://schemas.openxmlformats.org/officeDocument/2006/relationships" type="ellipse" r:blip="">
              <dgm:adjLst/>
            </dgm:shape>
            <dgm:presOf/>
          </dgm:layoutNode>
          <dgm:layoutNode name="Child2Accent2" styleLbl="alignNode1">
            <dgm:alg type="sp"/>
            <dgm:shape xmlns:r="http://schemas.openxmlformats.org/officeDocument/2006/relationships" type="ellipse" r:blip="">
              <dgm:adjLst/>
            </dgm:shape>
            <dgm:presOf/>
          </dgm:layoutNode>
          <dgm:layoutNode name="Child2Accent3" styleLbl="alignNode1">
            <dgm:alg type="sp"/>
            <dgm:shape xmlns:r="http://schemas.openxmlformats.org/officeDocument/2006/relationships" type="ellipse" r:blip="">
              <dgm:adjLst/>
            </dgm:shape>
            <dgm:presOf/>
          </dgm:layoutNode>
          <dgm:layoutNode name="Child2Accent4" styleLbl="alignNode1">
            <dgm:alg type="sp"/>
            <dgm:shape xmlns:r="http://schemas.openxmlformats.org/officeDocument/2006/relationships" type="ellipse" r:blip="">
              <dgm:adjLst/>
            </dgm:shape>
            <dgm:presOf/>
          </dgm:layoutNode>
          <dgm:layoutNode name="Child2Accent5" styleLbl="alignNode1">
            <dgm:alg type="sp"/>
            <dgm:shape xmlns:r="http://schemas.openxmlformats.org/officeDocument/2006/relationships" type="ellipse" r:blip="">
              <dgm:adjLst/>
            </dgm:shape>
            <dgm:presOf/>
          </dgm:layoutNode>
          <dgm:layoutNode name="Child2Accent6" styleLbl="alignNode1">
            <dgm:alg type="sp"/>
            <dgm:shape xmlns:r="http://schemas.openxmlformats.org/officeDocument/2006/relationships" type="ellipse" r:blip="">
              <dgm:adjLst/>
            </dgm:shape>
            <dgm:presOf/>
          </dgm:layoutNode>
          <dgm:layoutNode name="Child2Accent7" styleLbl="alignNode1">
            <dgm:alg type="sp"/>
            <dgm:shape xmlns:r="http://schemas.openxmlformats.org/officeDocument/2006/relationships" type="ellipse" r:blip="">
              <dgm:adjLst/>
            </dgm:shape>
            <dgm:presOf/>
          </dgm:layoutNode>
          <dgm:layoutNode name="Child2"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3" axis="ch" ptType="node" st="3" cnt="1">
          <dgm:layoutNode name="Child3Accent1" styleLbl="alignNode1">
            <dgm:alg type="sp"/>
            <dgm:shape xmlns:r="http://schemas.openxmlformats.org/officeDocument/2006/relationships" type="ellipse" r:blip="">
              <dgm:adjLst/>
            </dgm:shape>
            <dgm:presOf/>
          </dgm:layoutNode>
          <dgm:layoutNode name="Child3Accent2" styleLbl="alignNode1">
            <dgm:alg type="sp"/>
            <dgm:shape xmlns:r="http://schemas.openxmlformats.org/officeDocument/2006/relationships" type="ellipse" r:blip="">
              <dgm:adjLst/>
            </dgm:shape>
            <dgm:presOf/>
          </dgm:layoutNode>
          <dgm:layoutNode name="Child3Accent3" styleLbl="alignNode1">
            <dgm:alg type="sp"/>
            <dgm:shape xmlns:r="http://schemas.openxmlformats.org/officeDocument/2006/relationships" type="ellipse" r:blip="">
              <dgm:adjLst/>
            </dgm:shape>
            <dgm:presOf/>
          </dgm:layoutNode>
          <dgm:layoutNode name="Child3Accent4" styleLbl="alignNode1">
            <dgm:alg type="sp"/>
            <dgm:shape xmlns:r="http://schemas.openxmlformats.org/officeDocument/2006/relationships" type="ellipse" r:blip="">
              <dgm:adjLst/>
            </dgm:shape>
            <dgm:presOf/>
          </dgm:layoutNode>
          <dgm:layoutNode name="Child3Accent5" styleLbl="alignNode1">
            <dgm:alg type="sp"/>
            <dgm:shape xmlns:r="http://schemas.openxmlformats.org/officeDocument/2006/relationships" type="ellipse" r:blip="">
              <dgm:adjLst/>
            </dgm:shape>
            <dgm:presOf/>
          </dgm:layoutNode>
          <dgm:layoutNode name="Child3Accent6" styleLbl="alignNode1">
            <dgm:alg type="sp"/>
            <dgm:shape xmlns:r="http://schemas.openxmlformats.org/officeDocument/2006/relationships" type="ellipse" r:blip="">
              <dgm:adjLst/>
            </dgm:shape>
            <dgm:presOf/>
          </dgm:layoutNode>
          <dgm:layoutNode name="Child3Accent7" styleLbl="alignNode1">
            <dgm:alg type="sp"/>
            <dgm:shape xmlns:r="http://schemas.openxmlformats.org/officeDocument/2006/relationships" type="ellipse" r:blip="">
              <dgm:adjLst/>
            </dgm:shape>
            <dgm:presOf/>
          </dgm:layoutNode>
          <dgm:layoutNode name="Child3"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4" axis="ch" ptType="node" st="4" cnt="1">
          <dgm:layoutNode name="Child4Accent1" styleLbl="alignNode1">
            <dgm:alg type="sp"/>
            <dgm:shape xmlns:r="http://schemas.openxmlformats.org/officeDocument/2006/relationships" type="ellipse" r:blip="">
              <dgm:adjLst/>
            </dgm:shape>
            <dgm:presOf/>
          </dgm:layoutNode>
          <dgm:layoutNode name="Child4Accent2" styleLbl="alignNode1">
            <dgm:alg type="sp"/>
            <dgm:shape xmlns:r="http://schemas.openxmlformats.org/officeDocument/2006/relationships" type="ellipse" r:blip="">
              <dgm:adjLst/>
            </dgm:shape>
            <dgm:presOf/>
          </dgm:layoutNode>
          <dgm:layoutNode name="Child4Accent3" styleLbl="alignNode1">
            <dgm:alg type="sp"/>
            <dgm:shape xmlns:r="http://schemas.openxmlformats.org/officeDocument/2006/relationships" type="ellipse" r:blip="">
              <dgm:adjLst/>
            </dgm:shape>
            <dgm:presOf/>
          </dgm:layoutNode>
          <dgm:layoutNode name="Child4Accent4" styleLbl="alignNode1">
            <dgm:alg type="sp"/>
            <dgm:shape xmlns:r="http://schemas.openxmlformats.org/officeDocument/2006/relationships" type="ellipse" r:blip="">
              <dgm:adjLst/>
            </dgm:shape>
            <dgm:presOf/>
          </dgm:layoutNode>
          <dgm:layoutNode name="Child4Accent5" styleLbl="alignNode1">
            <dgm:alg type="sp"/>
            <dgm:shape xmlns:r="http://schemas.openxmlformats.org/officeDocument/2006/relationships" type="ellipse" r:blip="">
              <dgm:adjLst/>
            </dgm:shape>
            <dgm:presOf/>
          </dgm:layoutNode>
          <dgm:layoutNode name="Child4Accent6" styleLbl="alignNode1">
            <dgm:alg type="sp"/>
            <dgm:shape xmlns:r="http://schemas.openxmlformats.org/officeDocument/2006/relationships" type="ellipse" r:blip="">
              <dgm:adjLst/>
            </dgm:shape>
            <dgm:presOf/>
          </dgm:layoutNode>
          <dgm:layoutNode name="Child4Accent7" styleLbl="alignNode1">
            <dgm:alg type="sp"/>
            <dgm:shape xmlns:r="http://schemas.openxmlformats.org/officeDocument/2006/relationships" type="ellipse" r:blip="">
              <dgm:adjLst/>
            </dgm:shape>
            <dgm:presOf/>
          </dgm:layoutNode>
          <dgm:layoutNode name="Child4Accent8" styleLbl="alignNode1">
            <dgm:alg type="sp"/>
            <dgm:shape xmlns:r="http://schemas.openxmlformats.org/officeDocument/2006/relationships" type="ellipse" r:blip="">
              <dgm:adjLst/>
            </dgm:shape>
            <dgm:presOf/>
          </dgm:layoutNode>
          <dgm:layoutNode name="Child4"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5" axis="ch" ptType="node" st="5" cnt="1">
          <dgm:layoutNode name="Child5Accent1" styleLbl="alignNode1">
            <dgm:alg type="sp"/>
            <dgm:shape xmlns:r="http://schemas.openxmlformats.org/officeDocument/2006/relationships" type="ellipse" r:blip="">
              <dgm:adjLst/>
            </dgm:shape>
            <dgm:presOf/>
          </dgm:layoutNode>
          <dgm:layoutNode name="Child5Accent2" styleLbl="alignNode1">
            <dgm:alg type="sp"/>
            <dgm:shape xmlns:r="http://schemas.openxmlformats.org/officeDocument/2006/relationships" type="ellipse" r:blip="">
              <dgm:adjLst/>
            </dgm:shape>
            <dgm:presOf/>
          </dgm:layoutNode>
          <dgm:layoutNode name="Child5Accent3" styleLbl="alignNode1">
            <dgm:alg type="sp"/>
            <dgm:shape xmlns:r="http://schemas.openxmlformats.org/officeDocument/2006/relationships" type="ellipse" r:blip="">
              <dgm:adjLst/>
            </dgm:shape>
            <dgm:presOf/>
          </dgm:layoutNode>
          <dgm:layoutNode name="Child5Accent4" styleLbl="alignNode1">
            <dgm:alg type="sp"/>
            <dgm:shape xmlns:r="http://schemas.openxmlformats.org/officeDocument/2006/relationships" type="ellipse" r:blip="">
              <dgm:adjLst/>
            </dgm:shape>
            <dgm:presOf/>
          </dgm:layoutNode>
          <dgm:layoutNode name="Child5Accent5" styleLbl="alignNode1">
            <dgm:alg type="sp"/>
            <dgm:shape xmlns:r="http://schemas.openxmlformats.org/officeDocument/2006/relationships" type="ellipse" r:blip="">
              <dgm:adjLst/>
            </dgm:shape>
            <dgm:presOf/>
          </dgm:layoutNode>
          <dgm:layoutNode name="Child5Accent6" styleLbl="alignNode1">
            <dgm:alg type="sp"/>
            <dgm:shape xmlns:r="http://schemas.openxmlformats.org/officeDocument/2006/relationships" type="ellipse" r:blip="">
              <dgm:adjLst/>
            </dgm:shape>
            <dgm:presOf/>
          </dgm:layoutNode>
          <dgm:layoutNode name="Child5Accent7" styleLbl="alignNode1">
            <dgm:alg type="sp"/>
            <dgm:shape xmlns:r="http://schemas.openxmlformats.org/officeDocument/2006/relationships" type="ellipse" r:blip="">
              <dgm:adjLst/>
            </dgm:shape>
            <dgm:presOf/>
          </dgm:layoutNode>
          <dgm:layoutNode name="Child5Accent8" styleLbl="alignNode1">
            <dgm:alg type="sp"/>
            <dgm:shape xmlns:r="http://schemas.openxmlformats.org/officeDocument/2006/relationships" type="ellipse" r:blip="">
              <dgm:adjLst/>
            </dgm:shape>
            <dgm:presOf/>
          </dgm:layoutNode>
          <dgm:layoutNode name="Child5Accent9" styleLbl="alignNode1">
            <dgm:alg type="sp"/>
            <dgm:shape xmlns:r="http://schemas.openxmlformats.org/officeDocument/2006/relationships" type="ellipse" r:blip="">
              <dgm:adjLst/>
            </dgm:shape>
            <dgm:presOf/>
          </dgm:layoutNode>
          <dgm:layoutNode name="Child5"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2"/>
            <a:ext cx="4160520" cy="368888"/>
          </a:xfrm>
          <a:prstGeom prst="rect">
            <a:avLst/>
          </a:prstGeom>
        </p:spPr>
        <p:txBody>
          <a:bodyPr vert="horz" lIns="177476" tIns="88738" rIns="177476" bIns="88738" rtlCol="0"/>
          <a:lstStyle>
            <a:lvl1pPr algn="l">
              <a:defRPr sz="23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5438458" y="2"/>
            <a:ext cx="4160520" cy="368888"/>
          </a:xfrm>
          <a:prstGeom prst="rect">
            <a:avLst/>
          </a:prstGeom>
        </p:spPr>
        <p:txBody>
          <a:bodyPr vert="horz" lIns="177476" tIns="88738" rIns="177476" bIns="88738" rtlCol="0"/>
          <a:lstStyle>
            <a:lvl1pPr algn="r">
              <a:defRPr sz="2300"/>
            </a:lvl1pPr>
          </a:lstStyle>
          <a:p>
            <a:fld id="{C61B1DFE-DEC1-F84C-B64B-0BC4AFB87332}" type="datetimeFigureOut">
              <a:rPr lang="en-US" smtClean="0"/>
              <a:t>5/31/2023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6946316"/>
            <a:ext cx="4160520" cy="368884"/>
          </a:xfrm>
          <a:prstGeom prst="rect">
            <a:avLst/>
          </a:prstGeom>
        </p:spPr>
        <p:txBody>
          <a:bodyPr vert="horz" lIns="177476" tIns="88738" rIns="177476" bIns="88738" rtlCol="0" anchor="b"/>
          <a:lstStyle>
            <a:lvl1pPr algn="l">
              <a:defRPr sz="23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5438458" y="6946316"/>
            <a:ext cx="4160520" cy="368884"/>
          </a:xfrm>
          <a:prstGeom prst="rect">
            <a:avLst/>
          </a:prstGeom>
        </p:spPr>
        <p:txBody>
          <a:bodyPr vert="horz" lIns="177476" tIns="88738" rIns="177476" bIns="88738" rtlCol="0" anchor="b"/>
          <a:lstStyle>
            <a:lvl1pPr algn="r">
              <a:defRPr sz="23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jpe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160520" cy="1806919"/>
          </a:xfrm>
          <a:prstGeom prst="rect">
            <a:avLst/>
          </a:prstGeom>
        </p:spPr>
        <p:txBody>
          <a:bodyPr vert="horz" lIns="177476" tIns="88738" rIns="177476" bIns="88738" rtlCol="0"/>
          <a:lstStyle>
            <a:lvl1pPr algn="l">
              <a:defRPr sz="2300"/>
            </a:lvl1pPr>
          </a:lstStyle>
          <a:p>
            <a:endParaRPr lang="en-US"/>
          </a:p>
        </p:txBody>
      </p:sp>
      <p:sp>
        <p:nvSpPr>
          <p:cNvPr id="3" name="Date Placeholder 2"/>
          <p:cNvSpPr>
            <a:spLocks noGrp="1"/>
          </p:cNvSpPr>
          <p:nvPr>
            <p:ph type="dt" idx="1"/>
          </p:nvPr>
        </p:nvSpPr>
        <p:spPr>
          <a:xfrm>
            <a:off x="5438458" y="0"/>
            <a:ext cx="4160520" cy="1806919"/>
          </a:xfrm>
          <a:prstGeom prst="rect">
            <a:avLst/>
          </a:prstGeom>
        </p:spPr>
        <p:txBody>
          <a:bodyPr vert="horz" lIns="177476" tIns="88738" rIns="177476" bIns="88738" rtlCol="0"/>
          <a:lstStyle>
            <a:lvl1pPr algn="r">
              <a:defRPr sz="2300"/>
            </a:lvl1pPr>
          </a:lstStyle>
          <a:p>
            <a:fld id="{9E497948-54D2-43F8-9A63-A99FE3051738}" type="datetimeFigureOut">
              <a:rPr lang="en-US" smtClean="0"/>
              <a:t>5/31/2023</a:t>
            </a:fld>
            <a:endParaRPr lang="en-US"/>
          </a:p>
        </p:txBody>
      </p:sp>
      <p:sp>
        <p:nvSpPr>
          <p:cNvPr id="4" name="Slide Image Placeholder 3"/>
          <p:cNvSpPr>
            <a:spLocks noGrp="1" noRot="1" noChangeAspect="1"/>
          </p:cNvSpPr>
          <p:nvPr>
            <p:ph type="sldImg" idx="2"/>
          </p:nvPr>
        </p:nvSpPr>
        <p:spPr>
          <a:xfrm>
            <a:off x="-6002338" y="4502150"/>
            <a:ext cx="21605876" cy="12153900"/>
          </a:xfrm>
          <a:prstGeom prst="rect">
            <a:avLst/>
          </a:prstGeom>
          <a:noFill/>
          <a:ln w="12700">
            <a:solidFill>
              <a:prstClr val="black"/>
            </a:solidFill>
          </a:ln>
        </p:spPr>
        <p:txBody>
          <a:bodyPr vert="horz" lIns="177476" tIns="88738" rIns="177476" bIns="88738" rtlCol="0" anchor="ctr"/>
          <a:lstStyle/>
          <a:p>
            <a:endParaRPr lang="en-US"/>
          </a:p>
        </p:txBody>
      </p:sp>
      <p:sp>
        <p:nvSpPr>
          <p:cNvPr id="5" name="Notes Placeholder 4"/>
          <p:cNvSpPr>
            <a:spLocks noGrp="1"/>
          </p:cNvSpPr>
          <p:nvPr>
            <p:ph type="body" sz="quarter" idx="3"/>
          </p:nvPr>
        </p:nvSpPr>
        <p:spPr>
          <a:xfrm>
            <a:off x="960120" y="17331397"/>
            <a:ext cx="7680960" cy="14180234"/>
          </a:xfrm>
          <a:prstGeom prst="rect">
            <a:avLst/>
          </a:prstGeom>
        </p:spPr>
        <p:txBody>
          <a:bodyPr vert="horz" lIns="177476" tIns="88738" rIns="177476" bIns="8873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4206379"/>
            <a:ext cx="4160520" cy="1806915"/>
          </a:xfrm>
          <a:prstGeom prst="rect">
            <a:avLst/>
          </a:prstGeom>
        </p:spPr>
        <p:txBody>
          <a:bodyPr vert="horz" lIns="177476" tIns="88738" rIns="177476" bIns="88738" rtlCol="0" anchor="b"/>
          <a:lstStyle>
            <a:lvl1pPr algn="l">
              <a:defRPr sz="2300"/>
            </a:lvl1pPr>
          </a:lstStyle>
          <a:p>
            <a:endParaRPr lang="en-US"/>
          </a:p>
        </p:txBody>
      </p:sp>
      <p:sp>
        <p:nvSpPr>
          <p:cNvPr id="7" name="Slide Number Placeholder 6"/>
          <p:cNvSpPr>
            <a:spLocks noGrp="1"/>
          </p:cNvSpPr>
          <p:nvPr>
            <p:ph type="sldNum" sz="quarter" idx="5"/>
          </p:nvPr>
        </p:nvSpPr>
        <p:spPr>
          <a:xfrm>
            <a:off x="5438458" y="34206379"/>
            <a:ext cx="4160520" cy="1806915"/>
          </a:xfrm>
          <a:prstGeom prst="rect">
            <a:avLst/>
          </a:prstGeom>
        </p:spPr>
        <p:txBody>
          <a:bodyPr vert="horz" lIns="177476" tIns="88738" rIns="177476" bIns="88738" rtlCol="0" anchor="b"/>
          <a:lstStyle>
            <a:lvl1pPr algn="r">
              <a:defRPr sz="23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101727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3465579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2963440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42</a:t>
            </a:fld>
            <a:endParaRPr lang="en-US"/>
          </a:p>
        </p:txBody>
      </p:sp>
    </p:spTree>
    <p:extLst>
      <p:ext uri="{BB962C8B-B14F-4D97-AF65-F5344CB8AC3E}">
        <p14:creationId xmlns:p14="http://schemas.microsoft.com/office/powerpoint/2010/main" val="3191625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png"/><Relationship Id="rId7" Type="http://schemas.openxmlformats.org/officeDocument/2006/relationships/diagramQuickStyle" Target="../diagrams/quickStyle4.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hyperlink" Target="https://github.com/Anish-Bhalla/Coursera-Data-Science-Capstone-Project/blob/f815a89a37a3d44447670e382e2afedea00ed48b/Data_Wrangling.ipynb" TargetMode="External"/><Relationship Id="rId9" Type="http://schemas.microsoft.com/office/2007/relationships/diagramDrawing" Target="../diagrams/drawing4.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Anish-Bhalla/Coursera-Data-Science-Capstone-Project/blob/5abeea1efd26b87a006404440eddc4d63be3aec3/EDA%20using%20Data%20Visualization.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nish-Bhalla/Coursera-Data-Science-Capstone-Project/blob/048f23c865fd523c733877bfe0717b37ddfb551d/EDA%20using%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nish-Bhalla/Coursera-Data-Science-Capstone-Project/blob/f6ba9b6f5d1400dec6c1da5cf2322f33c04d09b3/Interactive%20Map%20using%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nish-Bhalla/Coursera-Data-Science-Capstone-Project/blob/f28ab1d6896062f7985ccdd9868fb1a507133ce5/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3.png"/><Relationship Id="rId7" Type="http://schemas.openxmlformats.org/officeDocument/2006/relationships/diagramQuickStyle" Target="../diagrams/quickStyle5.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hyperlink" Target="https://github.com/Anish-Bhalla/Coursera-Data-Science-Capstone-Project/blob/c4b79a056e3aa04e3654ee36a51ea0c8fd54b399/Predictive%20Analysis.ipynb" TargetMode="External"/><Relationship Id="rId9" Type="http://schemas.microsoft.com/office/2007/relationships/diagramDrawing" Target="../diagrams/drawing5.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Anish-Bhalla/Coursera-Data-Science-Capstone-Project/blob/00d1aca007f7ff26617d416515a3a62d8b979b0a/Data%20Collection%20using%20SpaceX-API.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hyperlink" Target="https://github.com/Anish-Bhalla/Coursera-Data-Science-Capstone-Project/blob/fff8cbcfece3f9dd8e09966a838aba0d8d1266ef/Data-Collection-WebScrapping.ipynb" TargetMode="Externa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Anish Bhalla</a:t>
            </a:r>
          </a:p>
          <a:p>
            <a:r>
              <a:rPr lang="en-US" dirty="0">
                <a:solidFill>
                  <a:schemeClr val="bg2"/>
                </a:solidFill>
                <a:latin typeface="Abadi" panose="020B0604020104020204" pitchFamily="34" charset="0"/>
                <a:ea typeface="SF Pro" pitchFamily="2" charset="0"/>
                <a:cs typeface="SF Pro" pitchFamily="2" charset="0"/>
              </a:rPr>
              <a:t>28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May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9448800" y="6456362"/>
            <a:ext cx="2743200" cy="401638"/>
          </a:xfrm>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9698"/>
            <a:ext cx="3519185" cy="4810845"/>
          </a:xfrm>
          <a:prstGeom prst="rect">
            <a:avLst/>
          </a:prstGeom>
        </p:spPr>
        <p:txBody>
          <a:bodyPr/>
          <a:lstStyle/>
          <a:p>
            <a:r>
              <a:rPr lang="en-US" sz="2000" dirty="0">
                <a:solidFill>
                  <a:schemeClr val="accent3">
                    <a:lumMod val="25000"/>
                  </a:schemeClr>
                </a:solidFill>
                <a:latin typeface="Abadi"/>
              </a:rPr>
              <a:t>The methodology for Data Wrangling is depicted in the flowchart aside.</a:t>
            </a:r>
            <a:endParaRPr lang="en-US" sz="2000" dirty="0">
              <a:solidFill>
                <a:schemeClr val="accent3">
                  <a:lumMod val="25000"/>
                </a:schemeClr>
              </a:solidFill>
              <a:latin typeface="Abadi"/>
              <a:hlinkClick r:id="rId4">
                <a:extLst>
                  <a:ext uri="{A12FA001-AC4F-418D-AE19-62706E023703}">
                    <ahyp:hlinkClr xmlns:ahyp="http://schemas.microsoft.com/office/drawing/2018/hyperlinkcolor" val="tx"/>
                  </a:ext>
                </a:extLst>
              </a:hlinkClick>
            </a:endParaRPr>
          </a:p>
          <a:p>
            <a:r>
              <a:rPr lang="en-US" sz="2000" dirty="0">
                <a:solidFill>
                  <a:schemeClr val="accent3">
                    <a:lumMod val="25000"/>
                  </a:schemeClr>
                </a:solidFill>
                <a:latin typeface="Abadi"/>
              </a:rPr>
              <a:t>Refer to Juptyer Notebook of Data Wrangling using the following link:</a:t>
            </a:r>
          </a:p>
          <a:p>
            <a:pPr marL="457200" lvl="1" indent="0">
              <a:buNone/>
            </a:pPr>
            <a:r>
              <a:rPr lang="en-US" sz="1800" dirty="0">
                <a:hlinkClick r:id="rId4"/>
              </a:rPr>
              <a:t>GitHub Link Jupyter Notebook: Data Wrangling</a:t>
            </a:r>
            <a:endParaRPr lang="en-US" sz="1800" dirty="0"/>
          </a:p>
          <a:p>
            <a:endParaRPr lang="en-US" sz="2000" dirty="0"/>
          </a:p>
          <a:p>
            <a:pPr marL="0" indent="0">
              <a:buNone/>
            </a:pPr>
            <a:endParaRPr lang="en-US" sz="20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C1AD14A3-DDC1-42C0-8450-BFA52EB47F6C}"/>
              </a:ext>
            </a:extLst>
          </p:cNvPr>
          <p:cNvGraphicFramePr/>
          <p:nvPr>
            <p:extLst>
              <p:ext uri="{D42A27DB-BD31-4B8C-83A1-F6EECF244321}">
                <p14:modId xmlns:p14="http://schemas.microsoft.com/office/powerpoint/2010/main" val="2654288934"/>
              </p:ext>
            </p:extLst>
          </p:nvPr>
        </p:nvGraphicFramePr>
        <p:xfrm>
          <a:off x="4185501" y="1363065"/>
          <a:ext cx="8006499" cy="52451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3928"/>
            <a:ext cx="9745589" cy="4942820"/>
          </a:xfrm>
          <a:prstGeom prst="rect">
            <a:avLst/>
          </a:prstGeom>
        </p:spPr>
        <p:txBody>
          <a:bodyPr lIns="91440" tIns="45720" rIns="91440" bIns="45720" anchor="t"/>
          <a:lstStyle/>
          <a:p>
            <a:r>
              <a:rPr lang="en-US" sz="2400" dirty="0">
                <a:solidFill>
                  <a:schemeClr val="accent3">
                    <a:lumMod val="25000"/>
                  </a:schemeClr>
                </a:solidFill>
                <a:latin typeface="Abadi"/>
              </a:rPr>
              <a:t>Exploratory Data Analysis between variables to plot graphs and to check for trends of successful landing. The EDA were plotted for the following variables:</a:t>
            </a:r>
          </a:p>
          <a:p>
            <a:pPr marL="914400" lvl="1" indent="-457200">
              <a:buFont typeface="+mj-lt"/>
              <a:buAutoNum type="arabicPeriod"/>
            </a:pPr>
            <a:r>
              <a:rPr lang="en-US" sz="2000" dirty="0">
                <a:solidFill>
                  <a:schemeClr val="accent3">
                    <a:lumMod val="25000"/>
                  </a:schemeClr>
                </a:solidFill>
                <a:latin typeface="Abadi"/>
              </a:rPr>
              <a:t>Flight Number vs Payload Mass</a:t>
            </a:r>
          </a:p>
          <a:p>
            <a:pPr marL="914400" lvl="1" indent="-457200">
              <a:buFont typeface="+mj-lt"/>
              <a:buAutoNum type="arabicPeriod"/>
            </a:pPr>
            <a:r>
              <a:rPr lang="en-US" sz="2000" dirty="0">
                <a:solidFill>
                  <a:schemeClr val="accent3">
                    <a:lumMod val="25000"/>
                  </a:schemeClr>
                </a:solidFill>
                <a:latin typeface="Abadi"/>
              </a:rPr>
              <a:t>Flight Number vs Launch Site</a:t>
            </a:r>
          </a:p>
          <a:p>
            <a:pPr marL="914400" lvl="1" indent="-457200">
              <a:buFont typeface="+mj-lt"/>
              <a:buAutoNum type="arabicPeriod"/>
            </a:pPr>
            <a:r>
              <a:rPr lang="en-US" sz="2000" dirty="0">
                <a:solidFill>
                  <a:schemeClr val="accent3">
                    <a:lumMod val="25000"/>
                  </a:schemeClr>
                </a:solidFill>
                <a:latin typeface="Abadi"/>
              </a:rPr>
              <a:t>Payload Mass vs Launch Site</a:t>
            </a:r>
          </a:p>
          <a:p>
            <a:pPr marL="914400" lvl="1" indent="-457200">
              <a:buFont typeface="+mj-lt"/>
              <a:buAutoNum type="arabicPeriod"/>
            </a:pPr>
            <a:r>
              <a:rPr lang="en-US" sz="2000" dirty="0">
                <a:solidFill>
                  <a:schemeClr val="accent3">
                    <a:lumMod val="25000"/>
                  </a:schemeClr>
                </a:solidFill>
                <a:latin typeface="Abadi"/>
              </a:rPr>
              <a:t>Orbit vs Class</a:t>
            </a:r>
          </a:p>
          <a:p>
            <a:pPr marL="914400" lvl="1" indent="-457200">
              <a:buFont typeface="+mj-lt"/>
              <a:buAutoNum type="arabicPeriod"/>
            </a:pPr>
            <a:r>
              <a:rPr lang="en-US" sz="2000" dirty="0">
                <a:solidFill>
                  <a:schemeClr val="accent3">
                    <a:lumMod val="25000"/>
                  </a:schemeClr>
                </a:solidFill>
                <a:latin typeface="Abadi"/>
              </a:rPr>
              <a:t>Flight Number vs Orbit</a:t>
            </a:r>
          </a:p>
          <a:p>
            <a:pPr marL="914400" lvl="1" indent="-457200">
              <a:buFont typeface="+mj-lt"/>
              <a:buAutoNum type="arabicPeriod"/>
            </a:pPr>
            <a:r>
              <a:rPr lang="en-US" sz="2000" dirty="0">
                <a:solidFill>
                  <a:schemeClr val="accent3">
                    <a:lumMod val="25000"/>
                  </a:schemeClr>
                </a:solidFill>
                <a:latin typeface="Abadi"/>
              </a:rPr>
              <a:t>Payload vs Orbit</a:t>
            </a:r>
          </a:p>
          <a:p>
            <a:pPr marL="914400" lvl="1" indent="-457200">
              <a:buFont typeface="+mj-lt"/>
              <a:buAutoNum type="arabicPeriod"/>
            </a:pPr>
            <a:r>
              <a:rPr lang="en-US" sz="2000" dirty="0">
                <a:solidFill>
                  <a:schemeClr val="accent3">
                    <a:lumMod val="25000"/>
                  </a:schemeClr>
                </a:solidFill>
                <a:latin typeface="Abadi"/>
              </a:rPr>
              <a:t>Yearly Success Trend</a:t>
            </a:r>
          </a:p>
          <a:p>
            <a:r>
              <a:rPr lang="en-US" sz="2400" dirty="0">
                <a:solidFill>
                  <a:schemeClr val="accent3">
                    <a:lumMod val="25000"/>
                  </a:schemeClr>
                </a:solidFill>
                <a:latin typeface="Abadi"/>
              </a:rPr>
              <a:t>Refer to Juptyer Notebook of EDA using Data Visualization using the following link:</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2"/>
              </a:rPr>
              <a:t>GitHub Link Jupyter Notebook: EDA using Data Visualization </a:t>
            </a:r>
            <a:endParaRPr lang="en-US" sz="18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14219932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9252100" y="6319350"/>
            <a:ext cx="2743200" cy="401638"/>
          </a:xfrm>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783"/>
            <a:ext cx="9745589" cy="5188114"/>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EDA was also performed using SQL-Lite and executed the following queries:</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DISTINCT("</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FROM SPACEXTBL</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 FROM SPACEXTBL WHERE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LIKE '%CCA%' LIMIT 5</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COUNT(PAYLOAD_MASS__KG_),Customer FROM SPACEXTBL  WHERE Customer=='NASA (CRS)’</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AVG(PAYLOAD_MASS__KG_),</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LIKE '%F9 v1.1%’</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Date,Landing_Outcome</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 'Success (ground pad)' ORDER BY Date DESC</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Booster_Version,Landing_Outcome,PAYLOAD_MASS__KG</a:t>
            </a:r>
            <a:r>
              <a:rPr lang="en-US" sz="1800" dirty="0">
                <a:solidFill>
                  <a:schemeClr val="accent3">
                    <a:lumMod val="25000"/>
                  </a:schemeClr>
                </a:solidFill>
                <a:latin typeface="Abadi" panose="020B0604020104020204" pitchFamily="34" charset="0"/>
              </a:rPr>
              <a:t>_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 'Success (drone ship)' AND PAYLOAD_MASS__KG_&gt;4000 AND PAYLOAD_MASS__KG_&lt;6000)</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COUNT(*),</a:t>
            </a:r>
            <a:r>
              <a:rPr lang="en-US" sz="1800" dirty="0" err="1">
                <a:solidFill>
                  <a:schemeClr val="accent3">
                    <a:lumMod val="25000"/>
                  </a:schemeClr>
                </a:solidFill>
                <a:latin typeface="Abadi" panose="020B0604020104020204" pitchFamily="34" charset="0"/>
              </a:rPr>
              <a:t>Mission_Outcome</a:t>
            </a:r>
            <a:r>
              <a:rPr lang="en-US" sz="1800" dirty="0">
                <a:solidFill>
                  <a:schemeClr val="accent3">
                    <a:lumMod val="25000"/>
                  </a:schemeClr>
                </a:solidFill>
                <a:latin typeface="Abadi" panose="020B0604020104020204" pitchFamily="34" charset="0"/>
              </a:rPr>
              <a:t> FROM SPACEXTBL GROUP BY </a:t>
            </a:r>
            <a:r>
              <a:rPr lang="en-US" sz="1800" dirty="0" err="1">
                <a:solidFill>
                  <a:schemeClr val="accent3">
                    <a:lumMod val="25000"/>
                  </a:schemeClr>
                </a:solidFill>
                <a:latin typeface="Abadi" panose="020B0604020104020204" pitchFamily="34" charset="0"/>
              </a:rPr>
              <a:t>Mission_Outcome</a:t>
            </a: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9252100" y="6319350"/>
            <a:ext cx="2743200" cy="401638"/>
          </a:xfrm>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783"/>
            <a:ext cx="9745589" cy="5188114"/>
          </a:xfrm>
          <a:prstGeom prst="rect">
            <a:avLst/>
          </a:prstGeom>
        </p:spPr>
        <p:txBody>
          <a:bodyPr lIns="91440" tIns="45720" rIns="91440" bIns="45720" anchor="t"/>
          <a:lstStyle/>
          <a:p>
            <a:pPr marL="800100" lvl="1" indent="-342900">
              <a:lnSpc>
                <a:spcPct val="100000"/>
              </a:lnSpc>
              <a:spcBef>
                <a:spcPts val="1400"/>
              </a:spcBef>
              <a:buFont typeface="+mj-lt"/>
              <a:buAutoNum type="arabicPeriod" startAt="8"/>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Booster_Version,PAYLOAD_MASS__KG</a:t>
            </a:r>
            <a:r>
              <a:rPr lang="en-US" sz="1800" dirty="0">
                <a:solidFill>
                  <a:schemeClr val="accent3">
                    <a:lumMod val="25000"/>
                  </a:schemeClr>
                </a:solidFill>
                <a:latin typeface="Abadi" panose="020B0604020104020204" pitchFamily="34" charset="0"/>
              </a:rPr>
              <a:t>_ FROM SPACEXTBL WHERE PAYLOAD_MASS__KG_ IN (SELECT MAX(PAYLOAD_MASS__KG_) FROM SPACEXTBL)</a:t>
            </a:r>
          </a:p>
          <a:p>
            <a:pPr marL="800100" lvl="1" indent="-342900">
              <a:lnSpc>
                <a:spcPct val="100000"/>
              </a:lnSpc>
              <a:spcBef>
                <a:spcPts val="1400"/>
              </a:spcBef>
              <a:buFont typeface="+mj-lt"/>
              <a:buAutoNum type="arabicPeriod" startAt="8"/>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SUBSTR(Date,4,2) AS </a:t>
            </a:r>
            <a:r>
              <a:rPr lang="en-US" sz="1800" dirty="0" err="1">
                <a:solidFill>
                  <a:schemeClr val="accent3">
                    <a:lumMod val="25000"/>
                  </a:schemeClr>
                </a:solidFill>
                <a:latin typeface="Abadi" panose="020B0604020104020204" pitchFamily="34" charset="0"/>
              </a:rPr>
              <a:t>MONTH,Landing_Outcome,Booster_Version,Launch_Site</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=='Failure (drone ship)' AND SUBSTR(Date,7,4)=='2015’)</a:t>
            </a:r>
          </a:p>
          <a:p>
            <a:pPr marL="800100" lvl="1" indent="-342900">
              <a:lnSpc>
                <a:spcPct val="100000"/>
              </a:lnSpc>
              <a:spcBef>
                <a:spcPts val="1400"/>
              </a:spcBef>
              <a:buFont typeface="+mj-lt"/>
              <a:buAutoNum type="arabicPeriod" startAt="8"/>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Date,Landing_Outcome</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LIKE '%</a:t>
            </a:r>
            <a:r>
              <a:rPr lang="en-US" sz="1800" dirty="0" err="1">
                <a:solidFill>
                  <a:schemeClr val="accent3">
                    <a:lumMod val="25000"/>
                  </a:schemeClr>
                </a:solidFill>
                <a:latin typeface="Abadi" panose="020B0604020104020204" pitchFamily="34" charset="0"/>
              </a:rPr>
              <a:t>Success%'AND</a:t>
            </a:r>
            <a:r>
              <a:rPr lang="en-US" sz="1800" dirty="0">
                <a:solidFill>
                  <a:schemeClr val="accent3">
                    <a:lumMod val="25000"/>
                  </a:schemeClr>
                </a:solidFill>
                <a:latin typeface="Abadi" panose="020B0604020104020204" pitchFamily="34" charset="0"/>
              </a:rPr>
              <a:t> SUBSTR(Date,7,4)&gt;'2010' AND SUBSTR(Date,7,4)&lt;'2017') ORDER BY SUBSTR(Date,7,4) DESC </a:t>
            </a:r>
          </a:p>
          <a:p>
            <a:pPr marL="800100" lvl="1" indent="-342900">
              <a:lnSpc>
                <a:spcPct val="100000"/>
              </a:lnSpc>
              <a:spcBef>
                <a:spcPts val="1400"/>
              </a:spcBef>
              <a:buFont typeface="+mj-lt"/>
              <a:buAutoNum type="arabicPeriod" startAt="8"/>
            </a:pPr>
            <a:endParaRPr lang="en-US" sz="1800" dirty="0">
              <a:solidFill>
                <a:schemeClr val="accent3">
                  <a:lumMod val="25000"/>
                </a:schemeClr>
              </a:solidFill>
              <a:latin typeface="Abadi" panose="020B0604020104020204" pitchFamily="34" charset="0"/>
            </a:endParaRPr>
          </a:p>
          <a:p>
            <a:r>
              <a:rPr lang="en-US" sz="2000" dirty="0">
                <a:solidFill>
                  <a:schemeClr val="accent3">
                    <a:lumMod val="25000"/>
                  </a:schemeClr>
                </a:solidFill>
                <a:latin typeface="Abadi"/>
              </a:rPr>
              <a:t>Refer to Juptyer Notebook of EDA using SQL by using the following link:</a:t>
            </a:r>
          </a:p>
          <a:p>
            <a:pPr marL="457200" lvl="1" indent="0">
              <a:buNone/>
            </a:pPr>
            <a:r>
              <a:rPr lang="en-US" sz="1800" dirty="0">
                <a:hlinkClick r:id="rId3"/>
              </a:rPr>
              <a:t>GitHub Link Jupyter Notebook: EDA using SQL</a:t>
            </a:r>
            <a:endParaRPr lang="en-US" sz="1800" dirty="0"/>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800100" lvl="1" indent="-342900">
              <a:lnSpc>
                <a:spcPct val="100000"/>
              </a:lnSpc>
              <a:spcBef>
                <a:spcPts val="1400"/>
              </a:spcBef>
              <a:buFont typeface="+mj-lt"/>
              <a:buAutoNum type="arabicPeriod" startAt="8"/>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043715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64849"/>
            <a:ext cx="10515600" cy="4661543"/>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Next, Geographical visualization using Folium library was done to depict the exact locations on map. To do this, various map objects were used to help visualize the locations. </a:t>
            </a:r>
          </a:p>
          <a:p>
            <a:pPr lvl="1">
              <a:lnSpc>
                <a:spcPct val="100000"/>
              </a:lnSpc>
              <a:spcBef>
                <a:spcPts val="1400"/>
              </a:spcBef>
            </a:pPr>
            <a:r>
              <a:rPr lang="en-US" sz="1800" dirty="0">
                <a:solidFill>
                  <a:schemeClr val="accent3">
                    <a:lumMod val="25000"/>
                  </a:schemeClr>
                </a:solidFill>
                <a:latin typeface="Abadi" panose="020B0604020104020204" pitchFamily="34" charset="0"/>
              </a:rPr>
              <a:t>To mark the locations on map, folium marker object was used and all the co-ordinates of sites were marked.</a:t>
            </a:r>
          </a:p>
          <a:p>
            <a:pPr lvl="1">
              <a:lnSpc>
                <a:spcPct val="100000"/>
              </a:lnSpc>
              <a:spcBef>
                <a:spcPts val="1400"/>
              </a:spcBef>
            </a:pPr>
            <a:r>
              <a:rPr lang="en-US" sz="1800" dirty="0">
                <a:solidFill>
                  <a:schemeClr val="accent3">
                    <a:lumMod val="25000"/>
                  </a:schemeClr>
                </a:solidFill>
                <a:latin typeface="Abadi" panose="020B0604020104020204" pitchFamily="34" charset="0"/>
              </a:rPr>
              <a:t>To highlight the marker on zoomed out map, circle object was used.</a:t>
            </a:r>
          </a:p>
          <a:p>
            <a:pPr lvl="1">
              <a:lnSpc>
                <a:spcPct val="100000"/>
              </a:lnSpc>
              <a:spcBef>
                <a:spcPts val="1400"/>
              </a:spcBef>
            </a:pPr>
            <a:r>
              <a:rPr lang="en-US" sz="1800" dirty="0">
                <a:solidFill>
                  <a:schemeClr val="accent3">
                    <a:lumMod val="25000"/>
                  </a:schemeClr>
                </a:solidFill>
                <a:latin typeface="Abadi" panose="020B0604020104020204" pitchFamily="34" charset="0"/>
              </a:rPr>
              <a:t>To distinguish between successful and unsuccessful launches, green and red colored markers were used depending on the class column.</a:t>
            </a:r>
          </a:p>
          <a:p>
            <a:pPr lvl="1">
              <a:lnSpc>
                <a:spcPct val="100000"/>
              </a:lnSpc>
              <a:spcBef>
                <a:spcPts val="1400"/>
              </a:spcBef>
            </a:pPr>
            <a:r>
              <a:rPr lang="en-US" sz="1800" dirty="0">
                <a:solidFill>
                  <a:schemeClr val="accent3">
                    <a:lumMod val="25000"/>
                  </a:schemeClr>
                </a:solidFill>
                <a:latin typeface="Abadi" panose="020B0604020104020204" pitchFamily="34" charset="0"/>
              </a:rPr>
              <a:t>To group these markers, marker cluster object was added to the map.</a:t>
            </a:r>
          </a:p>
          <a:p>
            <a:pPr lvl="1">
              <a:lnSpc>
                <a:spcPct val="100000"/>
              </a:lnSpc>
              <a:spcBef>
                <a:spcPts val="1400"/>
              </a:spcBef>
            </a:pPr>
            <a:r>
              <a:rPr lang="en-US" sz="1800" dirty="0">
                <a:solidFill>
                  <a:schemeClr val="accent3">
                    <a:lumMod val="25000"/>
                  </a:schemeClr>
                </a:solidFill>
                <a:latin typeface="Abadi" panose="020B0604020104020204" pitchFamily="34" charset="0"/>
              </a:rPr>
              <a:t>A mouse position object was added to display the map co-ordinates on hovering the mouse cursor to help determine the co-ordinates of point and later use it for measuring distance.</a:t>
            </a:r>
          </a:p>
          <a:p>
            <a:pPr lvl="1">
              <a:lnSpc>
                <a:spcPct val="100000"/>
              </a:lnSpc>
              <a:spcBef>
                <a:spcPts val="1400"/>
              </a:spcBef>
            </a:pPr>
            <a:r>
              <a:rPr lang="en-US" sz="1800" dirty="0">
                <a:solidFill>
                  <a:schemeClr val="accent3">
                    <a:lumMod val="25000"/>
                  </a:schemeClr>
                </a:solidFill>
                <a:latin typeface="Abadi" panose="020B0604020104020204" pitchFamily="34" charset="0"/>
              </a:rPr>
              <a:t>To mark the distance between site and coastline, a polyline object was used.</a:t>
            </a:r>
          </a:p>
          <a:p>
            <a:r>
              <a:rPr lang="en-US" sz="2000" dirty="0">
                <a:solidFill>
                  <a:schemeClr val="accent3">
                    <a:lumMod val="25000"/>
                  </a:schemeClr>
                </a:solidFill>
                <a:latin typeface="Abadi"/>
              </a:rPr>
              <a:t>Refer to Juptyer Notebook of Interactive Map using Folium by using the following link:</a:t>
            </a:r>
          </a:p>
          <a:p>
            <a:pPr marL="457200" lvl="1" indent="0">
              <a:buNone/>
            </a:pPr>
            <a:r>
              <a:rPr lang="en-US" sz="1800" dirty="0">
                <a:hlinkClick r:id="rId3"/>
              </a:rPr>
              <a:t>GitHub Link Jupyter Notebook: Interactive Map with Folium</a:t>
            </a:r>
            <a:endParaRPr lang="en-US" sz="1800"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4540"/>
            <a:ext cx="9745589" cy="498052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An interactive Dashboard using Plotly Dash is also built to help understand the success rate from each Launch Site.</a:t>
            </a:r>
          </a:p>
          <a:p>
            <a:pPr>
              <a:lnSpc>
                <a:spcPct val="100000"/>
              </a:lnSpc>
              <a:spcBef>
                <a:spcPts val="1400"/>
              </a:spcBef>
            </a:pPr>
            <a:r>
              <a:rPr lang="en-US" sz="2200" dirty="0">
                <a:solidFill>
                  <a:schemeClr val="accent3">
                    <a:lumMod val="25000"/>
                  </a:schemeClr>
                </a:solidFill>
                <a:latin typeface="Abadi" panose="020B0604020104020204" pitchFamily="34" charset="0"/>
              </a:rPr>
              <a:t>A pie chart with drop down of Launch Sites was established showing the successful landing outcomes percentage for the selected launch site.</a:t>
            </a:r>
          </a:p>
          <a:p>
            <a:pPr>
              <a:lnSpc>
                <a:spcPct val="100000"/>
              </a:lnSpc>
              <a:spcBef>
                <a:spcPts val="1400"/>
              </a:spcBef>
            </a:pPr>
            <a:r>
              <a:rPr lang="en-US" sz="2200" dirty="0">
                <a:solidFill>
                  <a:schemeClr val="accent3">
                    <a:lumMod val="25000"/>
                  </a:schemeClr>
                </a:solidFill>
                <a:latin typeface="Abadi" panose="020B0604020104020204" pitchFamily="34" charset="0"/>
              </a:rPr>
              <a:t>A payload mass range slider was introduced to filter and select the payload range.</a:t>
            </a:r>
          </a:p>
          <a:p>
            <a:pPr>
              <a:lnSpc>
                <a:spcPct val="100000"/>
              </a:lnSpc>
              <a:spcBef>
                <a:spcPts val="1400"/>
              </a:spcBef>
            </a:pPr>
            <a:r>
              <a:rPr lang="en-US" sz="2200" dirty="0">
                <a:solidFill>
                  <a:schemeClr val="accent3">
                    <a:lumMod val="25000"/>
                  </a:schemeClr>
                </a:solidFill>
                <a:latin typeface="Abadi" panose="020B0604020104020204" pitchFamily="34" charset="0"/>
              </a:rPr>
              <a:t>A Scatter Plot between Payload Mass and Landing Outcome was plotted for the selected Launch Site from the dropdown.</a:t>
            </a:r>
          </a:p>
          <a:p>
            <a:pPr>
              <a:lnSpc>
                <a:spcPct val="100000"/>
              </a:lnSpc>
              <a:spcBef>
                <a:spcPts val="1400"/>
              </a:spcBef>
            </a:pPr>
            <a:r>
              <a:rPr lang="en-US" sz="2200" dirty="0">
                <a:solidFill>
                  <a:schemeClr val="accent3">
                    <a:lumMod val="25000"/>
                  </a:schemeClr>
                </a:solidFill>
                <a:latin typeface="Abadi" panose="020B0604020104020204" pitchFamily="34" charset="0"/>
              </a:rPr>
              <a:t>Additionally, in dropdown “All Sites” option was also added to show the pie plot and scatter plot considering all sites.</a:t>
            </a:r>
          </a:p>
          <a:p>
            <a:r>
              <a:rPr lang="en-US" sz="2000" dirty="0">
                <a:solidFill>
                  <a:schemeClr val="accent3">
                    <a:lumMod val="25000"/>
                  </a:schemeClr>
                </a:solidFill>
                <a:latin typeface="Abadi"/>
              </a:rPr>
              <a:t>Refer to Python Code of Plotly Dash App by using the following link:</a:t>
            </a:r>
          </a:p>
          <a:p>
            <a:pPr marL="457200" lvl="1" indent="0">
              <a:buNone/>
            </a:pPr>
            <a:r>
              <a:rPr lang="en-US" sz="1800" dirty="0">
                <a:hlinkClick r:id="rId3"/>
              </a:rPr>
              <a:t>GitHub Link : Plotly Dash App</a:t>
            </a:r>
            <a:endParaRPr lang="en-US" sz="1800" dirty="0"/>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06389" y="1253331"/>
            <a:ext cx="9745589"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predictive analysis was done using several Machine Learning Models and Confusion Matrix for each model was plotted.</a:t>
            </a:r>
          </a:p>
          <a:p>
            <a:pPr>
              <a:lnSpc>
                <a:spcPct val="100000"/>
              </a:lnSpc>
              <a:spcBef>
                <a:spcPts val="1400"/>
              </a:spcBef>
            </a:pPr>
            <a:r>
              <a:rPr lang="en-US" sz="2000" dirty="0">
                <a:solidFill>
                  <a:schemeClr val="accent3">
                    <a:lumMod val="25000"/>
                  </a:schemeClr>
                </a:solidFill>
                <a:latin typeface="Abadi" panose="020B0604020104020204" pitchFamily="34" charset="0"/>
              </a:rPr>
              <a:t>The Flow Chart below shows the outline of doing Predictive Analysis of four models viz. Logistic Regression, Support Vector Machine (SVM), Decision Tree and K-Nearest Neighbor (KNN) Models.</a:t>
            </a:r>
          </a:p>
          <a:p>
            <a:r>
              <a:rPr lang="en-US" sz="1800" dirty="0">
                <a:solidFill>
                  <a:schemeClr val="accent3">
                    <a:lumMod val="25000"/>
                  </a:schemeClr>
                </a:solidFill>
                <a:latin typeface="Abadi"/>
              </a:rPr>
              <a:t>For each model, hyperparameters were optimized using GridSearchCV and accuracy was calculated for each ML model.</a:t>
            </a:r>
          </a:p>
          <a:p>
            <a:r>
              <a:rPr lang="en-US" sz="1800" dirty="0">
                <a:solidFill>
                  <a:schemeClr val="accent3">
                    <a:lumMod val="25000"/>
                  </a:schemeClr>
                </a:solidFill>
                <a:latin typeface="Abadi"/>
              </a:rPr>
              <a:t>Refer to Python Code of Plotly Dash App by using the following link:</a:t>
            </a:r>
          </a:p>
          <a:p>
            <a:pPr marL="457200" lvl="1" indent="0">
              <a:buNone/>
            </a:pPr>
            <a:r>
              <a:rPr lang="en-US" sz="1600" dirty="0">
                <a:hlinkClick r:id="rId4"/>
              </a:rPr>
              <a:t>GitHub Link Jupyter Notebook: Predictive Analysis</a:t>
            </a:r>
            <a:endParaRPr lang="en-US" sz="16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3A62BB87-ADC6-4400-B52C-0040B9198135}"/>
              </a:ext>
            </a:extLst>
          </p:cNvPr>
          <p:cNvGraphicFramePr/>
          <p:nvPr>
            <p:extLst>
              <p:ext uri="{D42A27DB-BD31-4B8C-83A1-F6EECF244321}">
                <p14:modId xmlns:p14="http://schemas.microsoft.com/office/powerpoint/2010/main" val="3457143746"/>
              </p:ext>
            </p:extLst>
          </p:nvPr>
        </p:nvGraphicFramePr>
        <p:xfrm>
          <a:off x="1099582" y="3981501"/>
          <a:ext cx="8326856" cy="27482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Rectangle 6">
            <a:extLst>
              <a:ext uri="{FF2B5EF4-FFF2-40B4-BE49-F238E27FC236}">
                <a16:creationId xmlns:a16="http://schemas.microsoft.com/office/drawing/2014/main" id="{39179D6C-26B5-407D-BADA-03F5FA7CDB41}"/>
              </a:ext>
            </a:extLst>
          </p:cNvPr>
          <p:cNvSpPr/>
          <p:nvPr/>
        </p:nvSpPr>
        <p:spPr>
          <a:xfrm>
            <a:off x="9426437" y="4788817"/>
            <a:ext cx="2003256" cy="1090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Selecting Best ML Model</a:t>
            </a:r>
            <a:endParaRPr lang="en-IN"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55795" y="6416785"/>
            <a:ext cx="2743200" cy="401638"/>
          </a:xfrm>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Payload Mass</a:t>
            </a:r>
            <a:endParaRPr lang="en-US" dirty="0">
              <a:solidFill>
                <a:srgbClr val="0B49CB"/>
              </a:solidFill>
            </a:endParaRPr>
          </a:p>
        </p:txBody>
      </p:sp>
      <p:sp>
        <p:nvSpPr>
          <p:cNvPr id="12" name="Content Placeholder 4">
            <a:extLst>
              <a:ext uri="{FF2B5EF4-FFF2-40B4-BE49-F238E27FC236}">
                <a16:creationId xmlns:a16="http://schemas.microsoft.com/office/drawing/2014/main" id="{E243D509-7D87-423A-897B-7A3A499D252F}"/>
              </a:ext>
            </a:extLst>
          </p:cNvPr>
          <p:cNvSpPr txBox="1">
            <a:spLocks/>
          </p:cNvSpPr>
          <p:nvPr/>
        </p:nvSpPr>
        <p:spPr>
          <a:xfrm>
            <a:off x="1026391" y="1511400"/>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Categorization Scatter Plot was plotted between Flight Number and Payload Mass using Seaborne library and depicting the launch outcomes.</a:t>
            </a:r>
          </a:p>
          <a:p>
            <a:pPr lvl="1"/>
            <a:r>
              <a:rPr lang="en-US" sz="2000" dirty="0">
                <a:solidFill>
                  <a:schemeClr val="accent3">
                    <a:lumMod val="25000"/>
                  </a:schemeClr>
                </a:solidFill>
                <a:latin typeface="Abadi"/>
              </a:rPr>
              <a:t>Here the Orange points corresponds to successful landing and blue corresponds to unsuccessful landing</a:t>
            </a:r>
          </a:p>
          <a:p>
            <a:pPr lvl="1"/>
            <a:r>
              <a:rPr lang="en-US" sz="2000" dirty="0">
                <a:solidFill>
                  <a:schemeClr val="accent3">
                    <a:lumMod val="25000"/>
                  </a:schemeClr>
                </a:solidFill>
                <a:latin typeface="Abadi"/>
              </a:rPr>
              <a:t>We can clearly see that as the Flight Number increases, the orange points increases i.e. as the flight number increases, the first stage is more likely to land successfully.</a:t>
            </a: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dirty="0"/>
          </a:p>
        </p:txBody>
      </p:sp>
      <p:pic>
        <p:nvPicPr>
          <p:cNvPr id="13" name="Picture 12">
            <a:extLst>
              <a:ext uri="{FF2B5EF4-FFF2-40B4-BE49-F238E27FC236}">
                <a16:creationId xmlns:a16="http://schemas.microsoft.com/office/drawing/2014/main" id="{C44047A3-6CF4-4A96-886D-7CF7073C170D}"/>
              </a:ext>
            </a:extLst>
          </p:cNvPr>
          <p:cNvPicPr>
            <a:picLocks noChangeAspect="1"/>
          </p:cNvPicPr>
          <p:nvPr/>
        </p:nvPicPr>
        <p:blipFill>
          <a:blip r:embed="rId3"/>
          <a:stretch>
            <a:fillRect/>
          </a:stretch>
        </p:blipFill>
        <p:spPr>
          <a:xfrm>
            <a:off x="432943" y="4068771"/>
            <a:ext cx="11513960" cy="225057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295797" y="6325361"/>
            <a:ext cx="2743200" cy="401638"/>
          </a:xfrm>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10" name="Content Placeholder 4">
            <a:extLst>
              <a:ext uri="{FF2B5EF4-FFF2-40B4-BE49-F238E27FC236}">
                <a16:creationId xmlns:a16="http://schemas.microsoft.com/office/drawing/2014/main" id="{C19E0E00-6B10-469C-AE77-14B47FFC64AC}"/>
              </a:ext>
            </a:extLst>
          </p:cNvPr>
          <p:cNvSpPr txBox="1">
            <a:spLocks/>
          </p:cNvSpPr>
          <p:nvPr/>
        </p:nvSpPr>
        <p:spPr>
          <a:xfrm>
            <a:off x="770012" y="1433315"/>
            <a:ext cx="5549616" cy="5293684"/>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Categorization Scatter Plot was plotted between Flight Number and Launch Site using Seaborne library and depicting the launch outcomes.</a:t>
            </a:r>
          </a:p>
          <a:p>
            <a:pPr lvl="1"/>
            <a:r>
              <a:rPr lang="en-US" sz="2000" dirty="0">
                <a:solidFill>
                  <a:schemeClr val="accent3">
                    <a:lumMod val="25000"/>
                  </a:schemeClr>
                </a:solidFill>
                <a:latin typeface="Abadi"/>
              </a:rPr>
              <a:t>Here the Orange points corresponds to successful landing and blue corresponds to unsuccessful landing</a:t>
            </a:r>
          </a:p>
          <a:p>
            <a:pPr lvl="1"/>
            <a:r>
              <a:rPr lang="en-US" sz="2000" dirty="0">
                <a:solidFill>
                  <a:schemeClr val="accent3">
                    <a:lumMod val="25000"/>
                  </a:schemeClr>
                </a:solidFill>
                <a:latin typeface="Abadi"/>
              </a:rPr>
              <a:t>We can see that as the Flight Number increases, the orange points increases for the sites ‘VAFB’ and ‘KSC’ i.e. as the flight number increases, the first stage is more likely to land successfully. Whereas no such trend can be seen for site ‘CCAFS’</a:t>
            </a: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dirty="0"/>
          </a:p>
        </p:txBody>
      </p:sp>
      <p:pic>
        <p:nvPicPr>
          <p:cNvPr id="11" name="Picture 10">
            <a:extLst>
              <a:ext uri="{FF2B5EF4-FFF2-40B4-BE49-F238E27FC236}">
                <a16:creationId xmlns:a16="http://schemas.microsoft.com/office/drawing/2014/main" id="{C1714B51-754C-4065-AE45-6FE0757D272A}"/>
              </a:ext>
            </a:extLst>
          </p:cNvPr>
          <p:cNvPicPr>
            <a:picLocks noChangeAspect="1"/>
          </p:cNvPicPr>
          <p:nvPr/>
        </p:nvPicPr>
        <p:blipFill>
          <a:blip r:embed="rId3"/>
          <a:stretch>
            <a:fillRect/>
          </a:stretch>
        </p:blipFill>
        <p:spPr>
          <a:xfrm>
            <a:off x="6319626" y="1398783"/>
            <a:ext cx="5102362" cy="4572009"/>
          </a:xfrm>
          <a:prstGeom prst="rect">
            <a:avLst/>
          </a:prstGeom>
        </p:spPr>
      </p:pic>
    </p:spTree>
    <p:extLst>
      <p:ext uri="{BB962C8B-B14F-4D97-AF65-F5344CB8AC3E}">
        <p14:creationId xmlns:p14="http://schemas.microsoft.com/office/powerpoint/2010/main" val="152685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289807" y="6361024"/>
            <a:ext cx="2743200" cy="401638"/>
          </a:xfrm>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4">
            <a:extLst>
              <a:ext uri="{FF2B5EF4-FFF2-40B4-BE49-F238E27FC236}">
                <a16:creationId xmlns:a16="http://schemas.microsoft.com/office/drawing/2014/main" id="{FD8CC566-C432-4DD7-9231-5F615BC47671}"/>
              </a:ext>
            </a:extLst>
          </p:cNvPr>
          <p:cNvSpPr txBox="1">
            <a:spLocks/>
          </p:cNvSpPr>
          <p:nvPr/>
        </p:nvSpPr>
        <p:spPr>
          <a:xfrm>
            <a:off x="770012" y="1555331"/>
            <a:ext cx="5549616" cy="5293684"/>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Categorization Scatter Plot was plotted between Payload Mass and Launch Site using Seaborne library and depicting the launch outcomes.</a:t>
            </a:r>
          </a:p>
          <a:p>
            <a:pPr lvl="1"/>
            <a:r>
              <a:rPr lang="en-US" sz="2000" dirty="0">
                <a:solidFill>
                  <a:schemeClr val="accent3">
                    <a:lumMod val="25000"/>
                  </a:schemeClr>
                </a:solidFill>
                <a:latin typeface="Abadi"/>
              </a:rPr>
              <a:t>Here the Orange points corresponds to successful landing and blue corresponds to unsuccessful landing</a:t>
            </a:r>
          </a:p>
          <a:p>
            <a:pPr lvl="1"/>
            <a:r>
              <a:rPr lang="en-US" sz="2000" dirty="0">
                <a:solidFill>
                  <a:schemeClr val="accent3">
                    <a:lumMod val="25000"/>
                  </a:schemeClr>
                </a:solidFill>
                <a:latin typeface="Abadi"/>
              </a:rPr>
              <a:t>We can see that as the Payload Mass increases, the orange points increases for the sites ‘VAFB’ and ‘KSC’ i.e. as the mass increases, the first stage is more likely to land successfully. </a:t>
            </a:r>
          </a:p>
          <a:p>
            <a:pPr lvl="1"/>
            <a:r>
              <a:rPr lang="en-US" sz="2000" dirty="0">
                <a:solidFill>
                  <a:schemeClr val="accent3">
                    <a:lumMod val="25000"/>
                  </a:schemeClr>
                </a:solidFill>
                <a:latin typeface="Abadi"/>
              </a:rPr>
              <a:t>Whereas for site ‘CCAFS’, for heavy load where mass &gt;12500 Kg, the first stage is more likely to land successfully.</a:t>
            </a: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F6A53993-0A63-4056-9F93-9F83D3384657}"/>
              </a:ext>
            </a:extLst>
          </p:cNvPr>
          <p:cNvPicPr>
            <a:picLocks noChangeAspect="1"/>
          </p:cNvPicPr>
          <p:nvPr/>
        </p:nvPicPr>
        <p:blipFill>
          <a:blip r:embed="rId3"/>
          <a:stretch>
            <a:fillRect/>
          </a:stretch>
        </p:blipFill>
        <p:spPr>
          <a:xfrm>
            <a:off x="6319627" y="1438357"/>
            <a:ext cx="5102362" cy="457200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36941" y="6425429"/>
            <a:ext cx="2743200" cy="401638"/>
          </a:xfrm>
        </p:spPr>
        <p:txBody>
          <a:bodyPr/>
          <a:lstStyle/>
          <a:p>
            <a:fld id="{5075537C-CA84-1446-933C-8E9D027F9201}" type="slidenum">
              <a:rPr lang="en-US" smtClean="0"/>
              <a:t>22</a:t>
            </a:fld>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2739E440-9859-47EB-A97F-D4D6FF546E7D}"/>
              </a:ext>
            </a:extLst>
          </p:cNvPr>
          <p:cNvSpPr txBox="1">
            <a:spLocks/>
          </p:cNvSpPr>
          <p:nvPr/>
        </p:nvSpPr>
        <p:spPr>
          <a:xfrm>
            <a:off x="770011" y="1936112"/>
            <a:ext cx="5549616" cy="242224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Bar Chart was plotted between Orbit and Launch Outcome by grouping the orbits and taking mean values of dataframe.</a:t>
            </a:r>
          </a:p>
          <a:p>
            <a:pPr lvl="1"/>
            <a:r>
              <a:rPr lang="en-US" sz="2000" dirty="0">
                <a:solidFill>
                  <a:schemeClr val="accent3">
                    <a:lumMod val="25000"/>
                  </a:schemeClr>
                </a:solidFill>
                <a:latin typeface="Abadi"/>
              </a:rPr>
              <a:t>The orbits ES-L1, GEO, HEO, SSO have the highest success rate</a:t>
            </a: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410C9C2C-D69F-4FDB-89D2-3B548F0EB6F2}"/>
              </a:ext>
            </a:extLst>
          </p:cNvPr>
          <p:cNvPicPr>
            <a:picLocks noChangeAspect="1"/>
          </p:cNvPicPr>
          <p:nvPr/>
        </p:nvPicPr>
        <p:blipFill>
          <a:blip r:embed="rId3"/>
          <a:stretch>
            <a:fillRect/>
          </a:stretch>
        </p:blipFill>
        <p:spPr>
          <a:xfrm>
            <a:off x="6379067" y="1353958"/>
            <a:ext cx="5311218" cy="531121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18087" y="6336334"/>
            <a:ext cx="2743200" cy="401638"/>
          </a:xfrm>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44407632-6777-40D6-9175-FC5DEBDFFEDA}"/>
              </a:ext>
            </a:extLst>
          </p:cNvPr>
          <p:cNvSpPr txBox="1">
            <a:spLocks/>
          </p:cNvSpPr>
          <p:nvPr/>
        </p:nvSpPr>
        <p:spPr>
          <a:xfrm>
            <a:off x="770012" y="1416823"/>
            <a:ext cx="5549616" cy="429818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Categorization Scatter Plot was plotted between Flight Number and various Orbits.</a:t>
            </a:r>
          </a:p>
          <a:p>
            <a:pPr lvl="1"/>
            <a:r>
              <a:rPr lang="en-US" sz="2000" dirty="0">
                <a:solidFill>
                  <a:schemeClr val="accent3">
                    <a:lumMod val="25000"/>
                  </a:schemeClr>
                </a:solidFill>
                <a:latin typeface="Abadi"/>
              </a:rPr>
              <a:t>Here the Orange points corresponds to successful landing and blue corresponds to unsuccessful landing</a:t>
            </a:r>
          </a:p>
          <a:p>
            <a:pPr lvl="1"/>
            <a:r>
              <a:rPr lang="en-US" sz="2000" dirty="0">
                <a:solidFill>
                  <a:schemeClr val="accent3">
                    <a:lumMod val="25000"/>
                  </a:schemeClr>
                </a:solidFill>
                <a:latin typeface="Abadi"/>
              </a:rPr>
              <a:t>We can see that for the LEO, MEO, VLEO orbits, Success Landing increases with increase in Flight Number whereas no such trend exists for GTO, ISS, PO orbits.</a:t>
            </a:r>
          </a:p>
          <a:p>
            <a:pPr lvl="1"/>
            <a:r>
              <a:rPr lang="en-US" sz="2000" dirty="0">
                <a:solidFill>
                  <a:schemeClr val="accent3">
                    <a:lumMod val="25000"/>
                  </a:schemeClr>
                </a:solidFill>
                <a:latin typeface="Abadi"/>
              </a:rPr>
              <a:t>Few orbits like ES-L1, SSO, HEO, GEO always have a successful landing and the orbit SO have an unsuccessful outcome.</a:t>
            </a: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sz="2400" dirty="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17292092-5CEE-4515-B6D7-EDB69F422E45}"/>
              </a:ext>
            </a:extLst>
          </p:cNvPr>
          <p:cNvPicPr>
            <a:picLocks noChangeAspect="1"/>
          </p:cNvPicPr>
          <p:nvPr/>
        </p:nvPicPr>
        <p:blipFill>
          <a:blip r:embed="rId3"/>
          <a:stretch>
            <a:fillRect/>
          </a:stretch>
        </p:blipFill>
        <p:spPr>
          <a:xfrm>
            <a:off x="6495408" y="1437587"/>
            <a:ext cx="5102362" cy="457200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336942" y="6319350"/>
            <a:ext cx="2743200" cy="401638"/>
          </a:xfrm>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5458F656-4862-4388-BBDD-02C6B0F3F268}"/>
              </a:ext>
            </a:extLst>
          </p:cNvPr>
          <p:cNvSpPr txBox="1">
            <a:spLocks/>
          </p:cNvSpPr>
          <p:nvPr/>
        </p:nvSpPr>
        <p:spPr>
          <a:xfrm>
            <a:off x="770012" y="1478580"/>
            <a:ext cx="5549616" cy="494863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Categorization Scatter Plot was plotted between Payload Mass and various Orbits.</a:t>
            </a:r>
          </a:p>
          <a:p>
            <a:pPr lvl="1"/>
            <a:r>
              <a:rPr lang="en-US" sz="2000" dirty="0">
                <a:solidFill>
                  <a:schemeClr val="accent3">
                    <a:lumMod val="25000"/>
                  </a:schemeClr>
                </a:solidFill>
                <a:latin typeface="Abadi"/>
              </a:rPr>
              <a:t>Here the Orange points corresponds to successful landing and blue corresponds to unsuccessful landing</a:t>
            </a:r>
          </a:p>
          <a:p>
            <a:pPr lvl="1"/>
            <a:r>
              <a:rPr lang="en-US" sz="2000" dirty="0">
                <a:solidFill>
                  <a:schemeClr val="accent3">
                    <a:lumMod val="25000"/>
                  </a:schemeClr>
                </a:solidFill>
                <a:latin typeface="Abadi"/>
              </a:rPr>
              <a:t>We can see that with heavy payloads the successful landing or positive landing rate are more for PO, LEO and ISS orbits.</a:t>
            </a:r>
          </a:p>
          <a:p>
            <a:pPr lvl="1"/>
            <a:r>
              <a:rPr lang="en-US" sz="2000" dirty="0">
                <a:solidFill>
                  <a:schemeClr val="accent3">
                    <a:lumMod val="25000"/>
                  </a:schemeClr>
                </a:solidFill>
                <a:latin typeface="Abadi"/>
              </a:rPr>
              <a:t>Few orbits like ES-L1, SSO, HEO, GEO always have a successful landing and the orbit SO have an unsuccessful outcome</a:t>
            </a:r>
          </a:p>
          <a:p>
            <a:pPr lvl="1"/>
            <a:r>
              <a:rPr lang="en-US" sz="2000" dirty="0">
                <a:solidFill>
                  <a:schemeClr val="accent3">
                    <a:lumMod val="25000"/>
                  </a:schemeClr>
                </a:solidFill>
                <a:latin typeface="Abadi"/>
              </a:rPr>
              <a:t>Orbits VLEO, MEO have successful outcomes for light payloads</a:t>
            </a:r>
          </a:p>
          <a:p>
            <a:pPr lvl="1"/>
            <a:r>
              <a:rPr lang="en-US" sz="2000" dirty="0">
                <a:solidFill>
                  <a:schemeClr val="accent3">
                    <a:lumMod val="25000"/>
                  </a:schemeClr>
                </a:solidFill>
                <a:latin typeface="Abadi"/>
              </a:rPr>
              <a:t>On the other hand, GTO has no trend with respect to Payload mass.</a:t>
            </a:r>
          </a:p>
          <a:p>
            <a:endParaRPr lang="en-US" sz="2400" dirty="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28B675CB-8989-4043-89AD-16D28EA3BC32}"/>
              </a:ext>
            </a:extLst>
          </p:cNvPr>
          <p:cNvPicPr>
            <a:picLocks noChangeAspect="1"/>
          </p:cNvPicPr>
          <p:nvPr/>
        </p:nvPicPr>
        <p:blipFill>
          <a:blip r:embed="rId3"/>
          <a:stretch>
            <a:fillRect/>
          </a:stretch>
        </p:blipFill>
        <p:spPr>
          <a:xfrm>
            <a:off x="6410568" y="1478580"/>
            <a:ext cx="5102362" cy="457200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223820" y="6319350"/>
            <a:ext cx="2743200" cy="401638"/>
          </a:xfrm>
        </p:spPr>
        <p:txBody>
          <a:bodyPr/>
          <a:lstStyle/>
          <a:p>
            <a:fld id="{5075537C-CA84-1446-933C-8E9D027F9201}" type="slidenum">
              <a:rPr lang="en-US" smtClean="0"/>
              <a:t>25</a:t>
            </a:fld>
            <a:endParaRPr lang="en-US" dirty="0"/>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Content Placeholder 4">
            <a:extLst>
              <a:ext uri="{FF2B5EF4-FFF2-40B4-BE49-F238E27FC236}">
                <a16:creationId xmlns:a16="http://schemas.microsoft.com/office/drawing/2014/main" id="{6CDBF429-167F-4F6D-AFE7-9E84CCE4CEFC}"/>
              </a:ext>
            </a:extLst>
          </p:cNvPr>
          <p:cNvSpPr txBox="1">
            <a:spLocks/>
          </p:cNvSpPr>
          <p:nvPr/>
        </p:nvSpPr>
        <p:spPr>
          <a:xfrm>
            <a:off x="770011" y="1537011"/>
            <a:ext cx="5549616" cy="32895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000" dirty="0">
                <a:solidFill>
                  <a:schemeClr val="accent3">
                    <a:lumMod val="25000"/>
                  </a:schemeClr>
                </a:solidFill>
                <a:latin typeface="Abadi"/>
              </a:rPr>
              <a:t>A Line Chart was plotted between the years of launch and Class to check for the outcomes of Successful Landing over the period.</a:t>
            </a:r>
          </a:p>
          <a:p>
            <a:pPr lvl="1"/>
            <a:r>
              <a:rPr lang="en-US" sz="2000" dirty="0">
                <a:solidFill>
                  <a:schemeClr val="accent3">
                    <a:lumMod val="25000"/>
                  </a:schemeClr>
                </a:solidFill>
                <a:latin typeface="Abadi"/>
              </a:rPr>
              <a:t>We can see that successful landing increased from the year 2013 to 2017, followed by a dip in year 2018 and again rising in the year 2020.</a:t>
            </a:r>
          </a:p>
          <a:p>
            <a:endParaRPr lang="en-US" sz="2400" dirty="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F8381AFA-305F-4ED3-9438-F14CFE529B9E}"/>
              </a:ext>
            </a:extLst>
          </p:cNvPr>
          <p:cNvPicPr>
            <a:picLocks noChangeAspect="1"/>
          </p:cNvPicPr>
          <p:nvPr/>
        </p:nvPicPr>
        <p:blipFill>
          <a:blip r:embed="rId3"/>
          <a:stretch>
            <a:fillRect/>
          </a:stretch>
        </p:blipFill>
        <p:spPr>
          <a:xfrm>
            <a:off x="6570822" y="1557775"/>
            <a:ext cx="5102362" cy="457200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Unique Launch Sites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DISTINCT("</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FROM SPACEXTBL</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EC4C588A-7AFE-48A2-9B4C-D016F8EA4096}"/>
              </a:ext>
            </a:extLst>
          </p:cNvPr>
          <p:cNvPicPr>
            <a:picLocks noChangeAspect="1"/>
          </p:cNvPicPr>
          <p:nvPr/>
        </p:nvPicPr>
        <p:blipFill>
          <a:blip r:embed="rId3"/>
          <a:stretch>
            <a:fillRect/>
          </a:stretch>
        </p:blipFill>
        <p:spPr>
          <a:xfrm>
            <a:off x="1357466" y="3320560"/>
            <a:ext cx="8728906" cy="321682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00229" y="1457979"/>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Sites starting with ‘CCA’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 FROM SPACEXTBL WHERE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LIKE '%CCA%' LIMIT 5</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a:extLst>
              <a:ext uri="{FF2B5EF4-FFF2-40B4-BE49-F238E27FC236}">
                <a16:creationId xmlns:a16="http://schemas.microsoft.com/office/drawing/2014/main" id="{724B8DF6-C74D-4E83-B495-7D87E6C783F3}"/>
              </a:ext>
            </a:extLst>
          </p:cNvPr>
          <p:cNvPicPr>
            <a:picLocks noChangeAspect="1"/>
          </p:cNvPicPr>
          <p:nvPr/>
        </p:nvPicPr>
        <p:blipFill>
          <a:blip r:embed="rId3"/>
          <a:stretch>
            <a:fillRect/>
          </a:stretch>
        </p:blipFill>
        <p:spPr>
          <a:xfrm>
            <a:off x="2786093" y="2790334"/>
            <a:ext cx="6092777" cy="387500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1E618ED7-26D4-4E98-A33A-AD602F90AD80}"/>
              </a:ext>
            </a:extLst>
          </p:cNvPr>
          <p:cNvPicPr>
            <a:picLocks noChangeAspect="1"/>
          </p:cNvPicPr>
          <p:nvPr/>
        </p:nvPicPr>
        <p:blipFill>
          <a:blip r:embed="rId3"/>
          <a:stretch>
            <a:fillRect/>
          </a:stretch>
        </p:blipFill>
        <p:spPr>
          <a:xfrm>
            <a:off x="1362075" y="3429000"/>
            <a:ext cx="9467850" cy="2171700"/>
          </a:xfrm>
          <a:prstGeom prst="rect">
            <a:avLst/>
          </a:prstGeom>
        </p:spPr>
      </p:pic>
      <p:sp>
        <p:nvSpPr>
          <p:cNvPr id="7" name="Content Placeholder 4">
            <a:extLst>
              <a:ext uri="{FF2B5EF4-FFF2-40B4-BE49-F238E27FC236}">
                <a16:creationId xmlns:a16="http://schemas.microsoft.com/office/drawing/2014/main" id="{3FB8BF46-3583-411A-98BE-CBEE3A0D614C}"/>
              </a:ext>
            </a:extLst>
          </p:cNvPr>
          <p:cNvSpPr txBox="1">
            <a:spLocks/>
          </p:cNvSpPr>
          <p:nvPr/>
        </p:nvSpPr>
        <p:spPr>
          <a:xfrm>
            <a:off x="800229" y="1457979"/>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Payload Mass carried by NASA was queried while doing EDA using SQL by the following command:</a:t>
            </a: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COUNT(PAYLOAD_MASS__KG_),Customer FROM SPACEXTBL  WHERE Customer=='NASA (CRS)'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Content Placeholder 4">
            <a:extLst>
              <a:ext uri="{FF2B5EF4-FFF2-40B4-BE49-F238E27FC236}">
                <a16:creationId xmlns:a16="http://schemas.microsoft.com/office/drawing/2014/main" id="{42F4FEFA-957F-4837-B821-12467CF868FD}"/>
              </a:ext>
            </a:extLst>
          </p:cNvPr>
          <p:cNvSpPr txBox="1">
            <a:spLocks/>
          </p:cNvSpPr>
          <p:nvPr/>
        </p:nvSpPr>
        <p:spPr>
          <a:xfrm>
            <a:off x="800229"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Average Payload Mass carried by F9 v1.1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AVG(PAYLOAD_MASS__KG_),</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LIKE '%F9 v1.1%'</a:t>
            </a:r>
          </a:p>
        </p:txBody>
      </p:sp>
      <p:pic>
        <p:nvPicPr>
          <p:cNvPr id="7" name="Picture 6">
            <a:extLst>
              <a:ext uri="{FF2B5EF4-FFF2-40B4-BE49-F238E27FC236}">
                <a16:creationId xmlns:a16="http://schemas.microsoft.com/office/drawing/2014/main" id="{D62220F0-B66A-4BA4-85CC-52858CC56B91}"/>
              </a:ext>
            </a:extLst>
          </p:cNvPr>
          <p:cNvPicPr>
            <a:picLocks noChangeAspect="1"/>
          </p:cNvPicPr>
          <p:nvPr/>
        </p:nvPicPr>
        <p:blipFill>
          <a:blip r:embed="rId3"/>
          <a:stretch>
            <a:fillRect/>
          </a:stretch>
        </p:blipFill>
        <p:spPr>
          <a:xfrm>
            <a:off x="1770029" y="3429000"/>
            <a:ext cx="8048625" cy="214312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32119"/>
            <a:ext cx="10410179" cy="4493454"/>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project involved collecting data from API calls and Web Scraping, followed by data cleaning to handle null values. The cleaned data was then subjected to Exploratory Data Analysis using Pandas and Seaborn Visualization. SQL queries were also utilized to understand the feature matrix variables.</a:t>
            </a:r>
          </a:p>
          <a:p>
            <a:pPr>
              <a:lnSpc>
                <a:spcPct val="100000"/>
              </a:lnSpc>
              <a:spcBef>
                <a:spcPts val="1400"/>
              </a:spcBef>
            </a:pPr>
            <a:r>
              <a:rPr lang="en-US" sz="2200" dirty="0">
                <a:solidFill>
                  <a:schemeClr val="accent3">
                    <a:lumMod val="25000"/>
                  </a:schemeClr>
                </a:solidFill>
                <a:latin typeface="Abadi" panose="020B0604020104020204" pitchFamily="34" charset="0"/>
              </a:rPr>
              <a:t>Considering the nature of the data, map visualization using the Folium library was employed to examine geographical proximities that impact site selection. Additionally, an interactive Plotly Dashboard App was developed to analyze the success rate of rockets across different sites and their boosters.</a:t>
            </a:r>
          </a:p>
          <a:p>
            <a:pPr>
              <a:lnSpc>
                <a:spcPct val="100000"/>
              </a:lnSpc>
              <a:spcBef>
                <a:spcPts val="1400"/>
              </a:spcBef>
            </a:pPr>
            <a:r>
              <a:rPr lang="en-US" sz="2200" dirty="0">
                <a:solidFill>
                  <a:schemeClr val="accent3">
                    <a:lumMod val="25000"/>
                  </a:schemeClr>
                </a:solidFill>
                <a:latin typeface="Abadi" panose="020B0604020104020204" pitchFamily="34" charset="0"/>
              </a:rPr>
              <a:t>Furthermore, four Machine Learning models were trained using the collected data. After evaluating their performance, the Decision Tree Model, with the highest accuracy, was selected as the preferred model for predicting launch outcomes.</a:t>
            </a:r>
          </a:p>
          <a:p>
            <a:pPr>
              <a:lnSpc>
                <a:spcPct val="100000"/>
              </a:lnSpc>
              <a:spcBef>
                <a:spcPts val="1400"/>
              </a:spcBef>
            </a:pPr>
            <a:r>
              <a:rPr lang="en-US" sz="2200" dirty="0">
                <a:solidFill>
                  <a:schemeClr val="accent3">
                    <a:lumMod val="25000"/>
                  </a:schemeClr>
                </a:solidFill>
                <a:latin typeface="Abadi" panose="020B0604020104020204" pitchFamily="34" charset="0"/>
              </a:rPr>
              <a:t>By leveraging these methodologies and tools, this project aimed to gain insights into the factors influencing rocket launch success rates and provide predictions for future launch outcomes.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Content Placeholder 4">
            <a:extLst>
              <a:ext uri="{FF2B5EF4-FFF2-40B4-BE49-F238E27FC236}">
                <a16:creationId xmlns:a16="http://schemas.microsoft.com/office/drawing/2014/main" id="{470D009F-B735-4D64-B689-216C8A7EDFF5}"/>
              </a:ext>
            </a:extLst>
          </p:cNvPr>
          <p:cNvSpPr txBox="1">
            <a:spLocks/>
          </p:cNvSpPr>
          <p:nvPr/>
        </p:nvSpPr>
        <p:spPr>
          <a:xfrm>
            <a:off x="800229"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First Success Landing Outcome in ground pad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Date,Landing_Outcome</a:t>
            </a:r>
            <a:r>
              <a:rPr lang="en-US" sz="1800" dirty="0">
                <a:solidFill>
                  <a:schemeClr val="accent3">
                    <a:lumMod val="25000"/>
                  </a:schemeClr>
                </a:solidFill>
                <a:latin typeface="Abadi" panose="020B0604020104020204" pitchFamily="34" charset="0"/>
              </a:rPr>
              <a:t>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 'Success (ground pad)' ORDER BY Date DESC</a:t>
            </a:r>
          </a:p>
        </p:txBody>
      </p:sp>
      <p:pic>
        <p:nvPicPr>
          <p:cNvPr id="7" name="Picture 6">
            <a:extLst>
              <a:ext uri="{FF2B5EF4-FFF2-40B4-BE49-F238E27FC236}">
                <a16:creationId xmlns:a16="http://schemas.microsoft.com/office/drawing/2014/main" id="{DEF676F1-412C-47BD-9F24-402DD32CD5F1}"/>
              </a:ext>
            </a:extLst>
          </p:cNvPr>
          <p:cNvPicPr>
            <a:picLocks noChangeAspect="1"/>
          </p:cNvPicPr>
          <p:nvPr/>
        </p:nvPicPr>
        <p:blipFill>
          <a:blip r:embed="rId3"/>
          <a:stretch>
            <a:fillRect/>
          </a:stretch>
        </p:blipFill>
        <p:spPr>
          <a:xfrm>
            <a:off x="2470831" y="3009180"/>
            <a:ext cx="6404384" cy="341803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9148405" y="6425342"/>
            <a:ext cx="2743200" cy="401638"/>
          </a:xfrm>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7979"/>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Names of boosters which have successfully landed on drone ship and had payload mass greater than 4000 but less than 6000 </a:t>
            </a:r>
            <a:r>
              <a:rPr lang="en-US" sz="2200" dirty="0">
                <a:solidFill>
                  <a:schemeClr val="accent3">
                    <a:lumMod val="25000"/>
                  </a:schemeClr>
                </a:solidFill>
                <a:latin typeface="Abadi" panose="020B0604020104020204" pitchFamily="34" charset="0"/>
              </a:rPr>
              <a:t>was queried while doing EDA using SQL by the following command:</a:t>
            </a: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Booster_Version,Landing_Outcome,PAYLOAD_MASS__KG</a:t>
            </a:r>
            <a:r>
              <a:rPr lang="en-US" sz="1800" dirty="0">
                <a:solidFill>
                  <a:schemeClr val="accent3">
                    <a:lumMod val="25000"/>
                  </a:schemeClr>
                </a:solidFill>
                <a:latin typeface="Abadi" panose="020B0604020104020204" pitchFamily="34" charset="0"/>
              </a:rPr>
              <a:t>_ FROM SPACEXTBL  WHERE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 'Success (drone ship)' AND PAYLOAD_MASS__KG_&gt;4000 AND PAYLOAD_MASS__KG_&lt;6000)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5C4B0FBD-26E6-4C96-90D6-1E1B613DD7AA}"/>
              </a:ext>
            </a:extLst>
          </p:cNvPr>
          <p:cNvPicPr>
            <a:picLocks noChangeAspect="1"/>
          </p:cNvPicPr>
          <p:nvPr/>
        </p:nvPicPr>
        <p:blipFill>
          <a:blip r:embed="rId3"/>
          <a:stretch>
            <a:fillRect/>
          </a:stretch>
        </p:blipFill>
        <p:spPr>
          <a:xfrm>
            <a:off x="556182" y="3633648"/>
            <a:ext cx="11335423" cy="267446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number of successful and failure mission outcomes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COUNT(*),</a:t>
            </a:r>
            <a:r>
              <a:rPr lang="en-US" sz="1800" dirty="0" err="1">
                <a:solidFill>
                  <a:schemeClr val="accent3">
                    <a:lumMod val="25000"/>
                  </a:schemeClr>
                </a:solidFill>
                <a:latin typeface="Abadi" panose="020B0604020104020204" pitchFamily="34" charset="0"/>
              </a:rPr>
              <a:t>Mission_Outcome</a:t>
            </a:r>
            <a:r>
              <a:rPr lang="en-US" sz="1800" dirty="0">
                <a:solidFill>
                  <a:schemeClr val="accent3">
                    <a:lumMod val="25000"/>
                  </a:schemeClr>
                </a:solidFill>
                <a:latin typeface="Abadi" panose="020B0604020104020204" pitchFamily="34" charset="0"/>
              </a:rPr>
              <a:t> FROM SPACEXTBL GROUP BY </a:t>
            </a:r>
            <a:r>
              <a:rPr lang="en-US" sz="1800" dirty="0" err="1">
                <a:solidFill>
                  <a:schemeClr val="accent3">
                    <a:lumMod val="25000"/>
                  </a:schemeClr>
                </a:solidFill>
                <a:latin typeface="Abadi" panose="020B0604020104020204" pitchFamily="34" charset="0"/>
              </a:rPr>
              <a:t>Mission_Outcome</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39377505-B6CC-4CF2-ABC8-85920CE03BDC}"/>
              </a:ext>
            </a:extLst>
          </p:cNvPr>
          <p:cNvPicPr>
            <a:picLocks noChangeAspect="1"/>
          </p:cNvPicPr>
          <p:nvPr/>
        </p:nvPicPr>
        <p:blipFill>
          <a:blip r:embed="rId3"/>
          <a:stretch>
            <a:fillRect/>
          </a:stretch>
        </p:blipFill>
        <p:spPr>
          <a:xfrm>
            <a:off x="690673" y="3297749"/>
            <a:ext cx="11239893" cy="259382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3394"/>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t>
            </a:r>
            <a:r>
              <a:rPr lang="en-US" sz="1800" dirty="0" err="1">
                <a:solidFill>
                  <a:schemeClr val="accent3">
                    <a:lumMod val="25000"/>
                  </a:schemeClr>
                </a:solidFill>
                <a:latin typeface="Abadi" panose="020B0604020104020204" pitchFamily="34" charset="0"/>
              </a:rPr>
              <a:t>Booster_Version,PAYLOAD_MASS__KG</a:t>
            </a:r>
            <a:r>
              <a:rPr lang="en-US" sz="1800" dirty="0">
                <a:solidFill>
                  <a:schemeClr val="accent3">
                    <a:lumMod val="25000"/>
                  </a:schemeClr>
                </a:solidFill>
                <a:latin typeface="Abadi" panose="020B0604020104020204" pitchFamily="34" charset="0"/>
              </a:rPr>
              <a:t>_ FROM SPACEXTBL WHERE PAYLOAD_MASS__KG_ IN (SELECT MAX(PAYLOAD_MASS__KG_) FROM SPACEXTBL)</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C00AFEF-A258-4DAE-812A-E446287AF71F}"/>
              </a:ext>
            </a:extLst>
          </p:cNvPr>
          <p:cNvPicPr>
            <a:picLocks noChangeAspect="1"/>
          </p:cNvPicPr>
          <p:nvPr/>
        </p:nvPicPr>
        <p:blipFill>
          <a:blip r:embed="rId3"/>
          <a:stretch>
            <a:fillRect/>
          </a:stretch>
        </p:blipFill>
        <p:spPr>
          <a:xfrm>
            <a:off x="1179922" y="3047751"/>
            <a:ext cx="9335678" cy="357064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9242673" y="6319350"/>
            <a:ext cx="2743200" cy="401638"/>
          </a:xfrm>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a:t>
            </a:r>
            <a:r>
              <a:rPr lang="en-US" sz="2200" dirty="0">
                <a:solidFill>
                  <a:schemeClr val="accent3">
                    <a:lumMod val="25000"/>
                  </a:schemeClr>
                </a:solidFill>
                <a:latin typeface="Abadi" panose="020B0604020104020204" pitchFamily="34" charset="0"/>
              </a:rPr>
              <a:t>was queried while doing EDA using SQL by the following command:</a:t>
            </a:r>
          </a:p>
          <a:p>
            <a:pPr lvl="1">
              <a:lnSpc>
                <a:spcPct val="100000"/>
              </a:lnSpc>
              <a:spcBef>
                <a:spcPts val="1400"/>
              </a:spcBef>
            </a:pPr>
            <a:r>
              <a:rPr lang="en-US" sz="1800" dirty="0">
                <a:solidFill>
                  <a:schemeClr val="accent3">
                    <a:lumMod val="25000"/>
                  </a:schemeClr>
                </a:solidFill>
                <a:latin typeface="Abadi"/>
              </a:rPr>
              <a:t>%</a:t>
            </a:r>
            <a:r>
              <a:rPr lang="en-US" sz="1800" dirty="0" err="1">
                <a:solidFill>
                  <a:schemeClr val="accent3">
                    <a:lumMod val="25000"/>
                  </a:schemeClr>
                </a:solidFill>
                <a:latin typeface="Abadi"/>
              </a:rPr>
              <a:t>sql</a:t>
            </a:r>
            <a:r>
              <a:rPr lang="en-US" sz="1800" dirty="0">
                <a:solidFill>
                  <a:schemeClr val="accent3">
                    <a:lumMod val="25000"/>
                  </a:schemeClr>
                </a:solidFill>
                <a:latin typeface="Abadi"/>
              </a:rPr>
              <a:t> SELECT SUBSTR(Date,4,2) AS </a:t>
            </a:r>
            <a:r>
              <a:rPr lang="en-US" sz="1800" dirty="0" err="1">
                <a:solidFill>
                  <a:schemeClr val="accent3">
                    <a:lumMod val="25000"/>
                  </a:schemeClr>
                </a:solidFill>
                <a:latin typeface="Abadi"/>
              </a:rPr>
              <a:t>MONTH,Landing_Outcome,Booster_Version,Launch_Site</a:t>
            </a:r>
            <a:r>
              <a:rPr lang="en-US" sz="1800" dirty="0">
                <a:solidFill>
                  <a:schemeClr val="accent3">
                    <a:lumMod val="25000"/>
                  </a:schemeClr>
                </a:solidFill>
                <a:latin typeface="Abadi"/>
              </a:rPr>
              <a:t> FROM SPACEXTBL WHERE (</a:t>
            </a:r>
            <a:r>
              <a:rPr lang="en-US" sz="1800" dirty="0" err="1">
                <a:solidFill>
                  <a:schemeClr val="accent3">
                    <a:lumMod val="25000"/>
                  </a:schemeClr>
                </a:solidFill>
                <a:latin typeface="Abadi"/>
              </a:rPr>
              <a:t>Landing_Outcome</a:t>
            </a:r>
            <a:r>
              <a:rPr lang="en-US" sz="1800" dirty="0">
                <a:solidFill>
                  <a:schemeClr val="accent3">
                    <a:lumMod val="25000"/>
                  </a:schemeClr>
                </a:solidFill>
                <a:latin typeface="Abadi"/>
              </a:rPr>
              <a:t> =='Failure (drone ship)' AND SUBSTR(Date,7,4)=='2015')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A684D27F-A355-44F5-9DEF-4613125A64FC}"/>
              </a:ext>
            </a:extLst>
          </p:cNvPr>
          <p:cNvPicPr>
            <a:picLocks noChangeAspect="1"/>
          </p:cNvPicPr>
          <p:nvPr/>
        </p:nvPicPr>
        <p:blipFill>
          <a:blip r:embed="rId3"/>
          <a:stretch>
            <a:fillRect/>
          </a:stretch>
        </p:blipFill>
        <p:spPr>
          <a:xfrm>
            <a:off x="770011" y="4067861"/>
            <a:ext cx="11013481" cy="218029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5499"/>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of the count of landing outcomes (such as Failure (drone ship) or Success (ground pad)) between the date 2010-06-04 and 2017-03-20, in descending order</a:t>
            </a:r>
            <a:r>
              <a:rPr lang="en-US" sz="2200" dirty="0">
                <a:solidFill>
                  <a:schemeClr val="accent3">
                    <a:lumMod val="25000"/>
                  </a:schemeClr>
                </a:solidFill>
                <a:latin typeface="Abadi" panose="020B0604020104020204" pitchFamily="34" charset="0"/>
              </a:rPr>
              <a:t> was queried while doing EDA using SQL by the following command:</a:t>
            </a:r>
          </a:p>
          <a:p>
            <a:pPr marL="457200" lvl="1" indent="0">
              <a:lnSpc>
                <a:spcPct val="100000"/>
              </a:lnSpc>
              <a:spcBef>
                <a:spcPts val="1400"/>
              </a:spcBef>
              <a:buNone/>
            </a:pPr>
            <a:r>
              <a:rPr lang="en-US" sz="1800" dirty="0">
                <a:solidFill>
                  <a:schemeClr val="accent3">
                    <a:lumMod val="25000"/>
                  </a:schemeClr>
                </a:solidFill>
                <a:latin typeface="Abadi"/>
              </a:rPr>
              <a:t>%</a:t>
            </a:r>
            <a:r>
              <a:rPr lang="en-US" sz="1800" dirty="0" err="1">
                <a:solidFill>
                  <a:schemeClr val="accent3">
                    <a:lumMod val="25000"/>
                  </a:schemeClr>
                </a:solidFill>
                <a:latin typeface="Abadi"/>
              </a:rPr>
              <a:t>sql</a:t>
            </a:r>
            <a:r>
              <a:rPr lang="en-US" sz="1800" dirty="0">
                <a:solidFill>
                  <a:schemeClr val="accent3">
                    <a:lumMod val="25000"/>
                  </a:schemeClr>
                </a:solidFill>
                <a:latin typeface="Abadi"/>
              </a:rPr>
              <a:t> SELECT </a:t>
            </a:r>
            <a:r>
              <a:rPr lang="en-US" sz="1800" dirty="0" err="1">
                <a:solidFill>
                  <a:schemeClr val="accent3">
                    <a:lumMod val="25000"/>
                  </a:schemeClr>
                </a:solidFill>
                <a:latin typeface="Abadi"/>
              </a:rPr>
              <a:t>Date,Landing_Outcome</a:t>
            </a:r>
            <a:r>
              <a:rPr lang="en-US" sz="1800" dirty="0">
                <a:solidFill>
                  <a:schemeClr val="accent3">
                    <a:lumMod val="25000"/>
                  </a:schemeClr>
                </a:solidFill>
                <a:latin typeface="Abadi"/>
              </a:rPr>
              <a:t> FROM SPACEXTBL WHERE (</a:t>
            </a:r>
            <a:r>
              <a:rPr lang="en-US" sz="1800" dirty="0" err="1">
                <a:solidFill>
                  <a:schemeClr val="accent3">
                    <a:lumMod val="25000"/>
                  </a:schemeClr>
                </a:solidFill>
                <a:latin typeface="Abadi"/>
              </a:rPr>
              <a:t>Landing_Outcome</a:t>
            </a:r>
            <a:r>
              <a:rPr lang="en-US" sz="1800" dirty="0">
                <a:solidFill>
                  <a:schemeClr val="accent3">
                    <a:lumMod val="25000"/>
                  </a:schemeClr>
                </a:solidFill>
                <a:latin typeface="Abadi"/>
              </a:rPr>
              <a:t> LIKE '%</a:t>
            </a:r>
            <a:r>
              <a:rPr lang="en-US" sz="1800" dirty="0" err="1">
                <a:solidFill>
                  <a:schemeClr val="accent3">
                    <a:lumMod val="25000"/>
                  </a:schemeClr>
                </a:solidFill>
                <a:latin typeface="Abadi"/>
              </a:rPr>
              <a:t>Success%'AND</a:t>
            </a:r>
            <a:r>
              <a:rPr lang="en-US" sz="1800" dirty="0">
                <a:solidFill>
                  <a:schemeClr val="accent3">
                    <a:lumMod val="25000"/>
                  </a:schemeClr>
                </a:solidFill>
                <a:latin typeface="Abadi"/>
              </a:rPr>
              <a:t> SUBSTR(Date,7,4)&gt;'2010' AND SUBSTR(Date,7,4)&lt;'2017') ORDER BY SUBSTR(Date,7,4) DESC </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7" name="Picture 6">
            <a:extLst>
              <a:ext uri="{FF2B5EF4-FFF2-40B4-BE49-F238E27FC236}">
                <a16:creationId xmlns:a16="http://schemas.microsoft.com/office/drawing/2014/main" id="{18499E5B-59D0-4819-8EFF-D7D03A0E8D15}"/>
              </a:ext>
            </a:extLst>
          </p:cNvPr>
          <p:cNvPicPr>
            <a:picLocks noChangeAspect="1"/>
          </p:cNvPicPr>
          <p:nvPr/>
        </p:nvPicPr>
        <p:blipFill>
          <a:blip r:embed="rId3"/>
          <a:stretch>
            <a:fillRect/>
          </a:stretch>
        </p:blipFill>
        <p:spPr>
          <a:xfrm>
            <a:off x="2064592" y="3882565"/>
            <a:ext cx="7296223" cy="285156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448800" y="6491911"/>
            <a:ext cx="2743200" cy="401638"/>
          </a:xfrm>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30265" y="1457979"/>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From the screenshots attached below, we can visualize the number of successful and failed launches from the site where green markers show the successful launch and red markers depicting the failed launches</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showing Successful/Failed Launches from each site</a:t>
            </a:r>
          </a:p>
        </p:txBody>
      </p:sp>
      <p:pic>
        <p:nvPicPr>
          <p:cNvPr id="4" name="Picture 3">
            <a:extLst>
              <a:ext uri="{FF2B5EF4-FFF2-40B4-BE49-F238E27FC236}">
                <a16:creationId xmlns:a16="http://schemas.microsoft.com/office/drawing/2014/main" id="{500A751E-4BBB-4DD8-8968-086F7BE5C022}"/>
              </a:ext>
            </a:extLst>
          </p:cNvPr>
          <p:cNvPicPr>
            <a:picLocks noChangeAspect="1"/>
          </p:cNvPicPr>
          <p:nvPr/>
        </p:nvPicPr>
        <p:blipFill>
          <a:blip r:embed="rId3"/>
          <a:stretch>
            <a:fillRect/>
          </a:stretch>
        </p:blipFill>
        <p:spPr>
          <a:xfrm>
            <a:off x="422005" y="3029501"/>
            <a:ext cx="5605806" cy="3251871"/>
          </a:xfrm>
          <a:prstGeom prst="rect">
            <a:avLst/>
          </a:prstGeom>
        </p:spPr>
      </p:pic>
      <p:pic>
        <p:nvPicPr>
          <p:cNvPr id="7" name="Picture 6">
            <a:extLst>
              <a:ext uri="{FF2B5EF4-FFF2-40B4-BE49-F238E27FC236}">
                <a16:creationId xmlns:a16="http://schemas.microsoft.com/office/drawing/2014/main" id="{8BEBDF30-C5FA-49ED-B851-0D2ECC964C07}"/>
              </a:ext>
            </a:extLst>
          </p:cNvPr>
          <p:cNvPicPr>
            <a:picLocks noChangeAspect="1"/>
          </p:cNvPicPr>
          <p:nvPr/>
        </p:nvPicPr>
        <p:blipFill>
          <a:blip r:embed="rId4"/>
          <a:stretch>
            <a:fillRect/>
          </a:stretch>
        </p:blipFill>
        <p:spPr>
          <a:xfrm>
            <a:off x="6096000" y="3071370"/>
            <a:ext cx="6096000" cy="310822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448800" y="6503535"/>
            <a:ext cx="2743200" cy="401638"/>
          </a:xfrm>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1601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location of site is shown in the screenshot below. It is clearly visible that the launch sites were chosen near the coastline line</a:t>
            </a:r>
            <a:endParaRPr lang="en-US" dirty="0">
              <a:solidFill>
                <a:schemeClr val="accent3">
                  <a:lumMod val="25000"/>
                </a:schemeClr>
              </a:solidFill>
            </a:endParaRPr>
          </a:p>
          <a:p>
            <a:pPr marL="0" indent="0">
              <a:buNone/>
            </a:pP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depicting all Launch Sites</a:t>
            </a:r>
          </a:p>
        </p:txBody>
      </p:sp>
      <p:pic>
        <p:nvPicPr>
          <p:cNvPr id="6" name="Picture 5">
            <a:extLst>
              <a:ext uri="{FF2B5EF4-FFF2-40B4-BE49-F238E27FC236}">
                <a16:creationId xmlns:a16="http://schemas.microsoft.com/office/drawing/2014/main" id="{40158326-AB15-40B8-853F-2784FF249742}"/>
              </a:ext>
            </a:extLst>
          </p:cNvPr>
          <p:cNvPicPr>
            <a:picLocks noChangeAspect="1"/>
          </p:cNvPicPr>
          <p:nvPr/>
        </p:nvPicPr>
        <p:blipFill>
          <a:blip r:embed="rId3"/>
          <a:stretch>
            <a:fillRect/>
          </a:stretch>
        </p:blipFill>
        <p:spPr>
          <a:xfrm>
            <a:off x="287117" y="2084137"/>
            <a:ext cx="11617766" cy="450333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448800" y="6447672"/>
            <a:ext cx="2743200" cy="401638"/>
          </a:xfrm>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86827" y="1521005"/>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 'CCAFS' was in close proximity to Highway line (0.59 Km), followed by Coast line (0.88 Km), then Railway line (0.98 Km) and lastly the distance of nearest city (52Km).</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showing the proximities from CCAFS Site</a:t>
            </a:r>
          </a:p>
        </p:txBody>
      </p:sp>
      <p:pic>
        <p:nvPicPr>
          <p:cNvPr id="4" name="Picture 3">
            <a:extLst>
              <a:ext uri="{FF2B5EF4-FFF2-40B4-BE49-F238E27FC236}">
                <a16:creationId xmlns:a16="http://schemas.microsoft.com/office/drawing/2014/main" id="{28CD4A15-F7D6-4097-B5B3-4E82516E9550}"/>
              </a:ext>
            </a:extLst>
          </p:cNvPr>
          <p:cNvPicPr>
            <a:picLocks noChangeAspect="1"/>
          </p:cNvPicPr>
          <p:nvPr/>
        </p:nvPicPr>
        <p:blipFill>
          <a:blip r:embed="rId3"/>
          <a:stretch>
            <a:fillRect/>
          </a:stretch>
        </p:blipFill>
        <p:spPr>
          <a:xfrm>
            <a:off x="2422688" y="2658971"/>
            <a:ext cx="7456603" cy="3989520"/>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58211"/>
            <a:ext cx="10089517" cy="436736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In this project we’ll discuss about SpaceX's Falcon 9 rocket, known for its cost-effectiveness compared to other rockets in the market. While Falcon 9 costs approximately $62 million, other rockets can be significantly more expensive, ranging up to $162 million. The key factor that makes Falcon 9 more affordable is its ability to reuse the first stage of the rocket. However, unsuccessful landings may hinder the recovery process.</a:t>
            </a:r>
          </a:p>
          <a:p>
            <a:pPr>
              <a:spcBef>
                <a:spcPts val="1400"/>
              </a:spcBef>
            </a:pPr>
            <a:r>
              <a:rPr lang="en-US" sz="2200" dirty="0">
                <a:solidFill>
                  <a:schemeClr val="accent3">
                    <a:lumMod val="25000"/>
                  </a:schemeClr>
                </a:solidFill>
                <a:latin typeface="Abadi" panose="020B0604020104020204" pitchFamily="34" charset="0"/>
              </a:rPr>
              <a:t>The objective of this project is to determine the price of each launch, which is directly influenced by the successful recovery of the first stage of the rocket. To achieve this, we will analyze the data from previous Falcon 9 launches to identify trends and patterns. By leveraging this historical data, we will develop a machine learning model that can be trained to predict the likelihood of a successful landing for future launches.</a:t>
            </a:r>
          </a:p>
          <a:p>
            <a:pPr>
              <a:spcBef>
                <a:spcPts val="1400"/>
              </a:spcBef>
            </a:pPr>
            <a:r>
              <a:rPr lang="en-US" sz="2200" dirty="0">
                <a:solidFill>
                  <a:schemeClr val="accent3">
                    <a:lumMod val="25000"/>
                  </a:schemeClr>
                </a:solidFill>
                <a:latin typeface="Abadi" panose="020B0604020104020204" pitchFamily="34" charset="0"/>
              </a:rPr>
              <a:t>Through this project, we aim to provide valuable insights into optimizing the recovery process and enhancing cost-efficiency for SpaceX's Falcon 9 rocket. By accurately predicting successful landings, we can contribute to informed decision-making regarding pricing strategies and overall operational effectiveness.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448800" y="6415915"/>
            <a:ext cx="2743200" cy="401638"/>
          </a:xfrm>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253331"/>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The pie chart illustrates the distribution of success rates among four areas. The KSC area has the highest success rate, accounting for 41.7% of the total. CCAFS-LC follows with a success rate of 29.2%, while VAFB and CCAFS-SLC have success rates of 16.7% and 12.5% respectively.</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Pie Chart Success rate plot for All Sites</a:t>
            </a:r>
          </a:p>
        </p:txBody>
      </p:sp>
      <p:pic>
        <p:nvPicPr>
          <p:cNvPr id="7" name="Picture 6">
            <a:extLst>
              <a:ext uri="{FF2B5EF4-FFF2-40B4-BE49-F238E27FC236}">
                <a16:creationId xmlns:a16="http://schemas.microsoft.com/office/drawing/2014/main" id="{33BA434E-20D7-4F4F-ADE9-5A67B935D0E7}"/>
              </a:ext>
            </a:extLst>
          </p:cNvPr>
          <p:cNvPicPr>
            <a:picLocks noChangeAspect="1"/>
          </p:cNvPicPr>
          <p:nvPr/>
        </p:nvPicPr>
        <p:blipFill>
          <a:blip r:embed="rId3"/>
          <a:stretch>
            <a:fillRect/>
          </a:stretch>
        </p:blipFill>
        <p:spPr>
          <a:xfrm>
            <a:off x="718706" y="2561142"/>
            <a:ext cx="10770610" cy="344915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448800" y="6326129"/>
            <a:ext cx="2743200" cy="401638"/>
          </a:xfrm>
        </p:spPr>
        <p:txBody>
          <a:bodyPr/>
          <a:lstStyle/>
          <a:p>
            <a:fld id="{5075537C-CA84-1446-933C-8E9D027F9201}" type="slidenum">
              <a:rPr lang="en-US" smtClean="0"/>
              <a:t>42</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0208" y="1253331"/>
            <a:ext cx="10551583" cy="4351338"/>
          </a:xfrm>
          <a:prstGeom prst="rect">
            <a:avLst/>
          </a:prstGeom>
        </p:spPr>
        <p:txBody>
          <a:bodyPr lIns="91440" tIns="45720" rIns="91440" bIns="45720" anchor="t">
            <a:normAutofit/>
          </a:bodyPr>
          <a:lstStyle/>
          <a:p>
            <a:r>
              <a:rPr lang="en-US" sz="2000" dirty="0">
                <a:solidFill>
                  <a:schemeClr val="accent3">
                    <a:lumMod val="25000"/>
                  </a:schemeClr>
                </a:solidFill>
                <a:latin typeface="Abadi"/>
              </a:rPr>
              <a:t>The pie chart illustrates the success rate of 76.9% for launches from the site i.e. 76.9% launches from this site were successfully landed back whereas 23.1% stage-one failed while landing.</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Pie Chart plot for KSC LC-39A site</a:t>
            </a:r>
          </a:p>
        </p:txBody>
      </p:sp>
      <p:pic>
        <p:nvPicPr>
          <p:cNvPr id="7" name="Picture 6">
            <a:extLst>
              <a:ext uri="{FF2B5EF4-FFF2-40B4-BE49-F238E27FC236}">
                <a16:creationId xmlns:a16="http://schemas.microsoft.com/office/drawing/2014/main" id="{88A40001-AAE2-46A8-B44B-96BB3FBF8B24}"/>
              </a:ext>
            </a:extLst>
          </p:cNvPr>
          <p:cNvPicPr>
            <a:picLocks noChangeAspect="1"/>
          </p:cNvPicPr>
          <p:nvPr/>
        </p:nvPicPr>
        <p:blipFill>
          <a:blip r:embed="rId4"/>
          <a:stretch>
            <a:fillRect/>
          </a:stretch>
        </p:blipFill>
        <p:spPr>
          <a:xfrm>
            <a:off x="647700" y="2455144"/>
            <a:ext cx="11188700" cy="369209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38978" y="6326907"/>
            <a:ext cx="2743200" cy="401638"/>
          </a:xfrm>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253331"/>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Payload vs Launch Outcome scatter plot depicting different booster versions for a selected payload range is shown below.</a:t>
            </a:r>
          </a:p>
          <a:p>
            <a:pPr>
              <a:lnSpc>
                <a:spcPct val="100000"/>
              </a:lnSpc>
              <a:spcBef>
                <a:spcPts val="1400"/>
              </a:spcBef>
            </a:pPr>
            <a:r>
              <a:rPr lang="en-US" sz="2200" dirty="0">
                <a:solidFill>
                  <a:schemeClr val="accent3">
                    <a:lumMod val="25000"/>
                  </a:schemeClr>
                </a:solidFill>
                <a:latin typeface="Abadi" panose="020B0604020104020204" pitchFamily="34" charset="0"/>
              </a:rPr>
              <a:t>The plot describes mostly the success rate for booster versions is found for all versions except ‘v1.0’ booster over range of payload mass upto 10000 Kg</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Scatter plot for All Sites</a:t>
            </a:r>
          </a:p>
        </p:txBody>
      </p:sp>
      <p:pic>
        <p:nvPicPr>
          <p:cNvPr id="13" name="Picture 12">
            <a:extLst>
              <a:ext uri="{FF2B5EF4-FFF2-40B4-BE49-F238E27FC236}">
                <a16:creationId xmlns:a16="http://schemas.microsoft.com/office/drawing/2014/main" id="{6A1FA56C-3D41-4B4D-899E-23F2DFBDD174}"/>
              </a:ext>
            </a:extLst>
          </p:cNvPr>
          <p:cNvPicPr>
            <a:picLocks noChangeAspect="1"/>
          </p:cNvPicPr>
          <p:nvPr/>
        </p:nvPicPr>
        <p:blipFill>
          <a:blip r:embed="rId3"/>
          <a:stretch>
            <a:fillRect/>
          </a:stretch>
        </p:blipFill>
        <p:spPr>
          <a:xfrm>
            <a:off x="403147" y="3191137"/>
            <a:ext cx="11385706" cy="241353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38978" y="6326907"/>
            <a:ext cx="2743200" cy="401638"/>
          </a:xfrm>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253331"/>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Payload vs Launch Outcome scatter plot depicting different booster versions for a selected payload range is shown below.</a:t>
            </a:r>
          </a:p>
          <a:p>
            <a:pPr>
              <a:lnSpc>
                <a:spcPct val="100000"/>
              </a:lnSpc>
              <a:spcBef>
                <a:spcPts val="1400"/>
              </a:spcBef>
            </a:pPr>
            <a:r>
              <a:rPr lang="en-US" sz="2200" dirty="0">
                <a:solidFill>
                  <a:schemeClr val="accent3">
                    <a:lumMod val="25000"/>
                  </a:schemeClr>
                </a:solidFill>
                <a:latin typeface="Abadi" panose="020B0604020104020204" pitchFamily="34" charset="0"/>
              </a:rPr>
              <a:t>The plot also describes the booster version FT, B4 having the highest success rate for payload range between 0 and 5500 Kg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Scatter plot for All Sites</a:t>
            </a:r>
          </a:p>
        </p:txBody>
      </p:sp>
      <p:pic>
        <p:nvPicPr>
          <p:cNvPr id="11" name="Picture 10">
            <a:extLst>
              <a:ext uri="{FF2B5EF4-FFF2-40B4-BE49-F238E27FC236}">
                <a16:creationId xmlns:a16="http://schemas.microsoft.com/office/drawing/2014/main" id="{471A7EA4-74D4-4322-8BFD-4CEE8F2A58D6}"/>
              </a:ext>
            </a:extLst>
          </p:cNvPr>
          <p:cNvPicPr>
            <a:picLocks noChangeAspect="1"/>
          </p:cNvPicPr>
          <p:nvPr/>
        </p:nvPicPr>
        <p:blipFill>
          <a:blip r:embed="rId3"/>
          <a:stretch>
            <a:fillRect/>
          </a:stretch>
        </p:blipFill>
        <p:spPr>
          <a:xfrm>
            <a:off x="379442" y="3269307"/>
            <a:ext cx="11433115" cy="2500994"/>
          </a:xfrm>
          <a:prstGeom prst="rect">
            <a:avLst/>
          </a:prstGeom>
        </p:spPr>
      </p:pic>
    </p:spTree>
    <p:extLst>
      <p:ext uri="{BB962C8B-B14F-4D97-AF65-F5344CB8AC3E}">
        <p14:creationId xmlns:p14="http://schemas.microsoft.com/office/powerpoint/2010/main" val="8033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A bar chart is plotted for the accuracy percentage of the four Machine Learning Models viz. Logistic Regression, Decision Tree, Support Vector Machine and K-Nearest Neighbor</a:t>
            </a:r>
          </a:p>
          <a:p>
            <a:pPr>
              <a:lnSpc>
                <a:spcPct val="100000"/>
              </a:lnSpc>
              <a:spcBef>
                <a:spcPts val="1400"/>
              </a:spcBef>
            </a:pPr>
            <a:r>
              <a:rPr lang="en-US" sz="2200" dirty="0">
                <a:solidFill>
                  <a:schemeClr val="accent3">
                    <a:lumMod val="25000"/>
                  </a:schemeClr>
                </a:solidFill>
                <a:latin typeface="Abadi"/>
              </a:rPr>
              <a:t>Decision Tree Model showed the highest accuracy of 88.88% whereas left three models showed the same accuracy of 83.33% suggesting comparable performance.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6" name="Chart 5">
            <a:extLst>
              <a:ext uri="{FF2B5EF4-FFF2-40B4-BE49-F238E27FC236}">
                <a16:creationId xmlns:a16="http://schemas.microsoft.com/office/drawing/2014/main" id="{FE87AF13-4B67-4D39-A2EA-ECFB8143565A}"/>
              </a:ext>
            </a:extLst>
          </p:cNvPr>
          <p:cNvGraphicFramePr/>
          <p:nvPr>
            <p:extLst>
              <p:ext uri="{D42A27DB-BD31-4B8C-83A1-F6EECF244321}">
                <p14:modId xmlns:p14="http://schemas.microsoft.com/office/powerpoint/2010/main" val="3561716690"/>
              </p:ext>
            </p:extLst>
          </p:nvPr>
        </p:nvGraphicFramePr>
        <p:xfrm>
          <a:off x="7126663" y="1528526"/>
          <a:ext cx="3938309" cy="405621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57399"/>
            <a:ext cx="4084793" cy="419257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of Decision Tree Model is shown aside. </a:t>
            </a:r>
          </a:p>
          <a:p>
            <a:pPr>
              <a:lnSpc>
                <a:spcPct val="100000"/>
              </a:lnSpc>
              <a:spcBef>
                <a:spcPts val="1400"/>
              </a:spcBef>
            </a:pPr>
            <a:r>
              <a:rPr lang="en-US" sz="2200" dirty="0">
                <a:solidFill>
                  <a:schemeClr val="accent3">
                    <a:lumMod val="25000"/>
                  </a:schemeClr>
                </a:solidFill>
                <a:latin typeface="Abadi" panose="020B0604020104020204" pitchFamily="34" charset="0"/>
              </a:rPr>
              <a:t>Model correctly predicted landing outcome of 11 launches and failed landing of 5 launches whereas it incorrectly predicted 1 successful landing and 1 unsuccessful landing</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6E171C0D-24C1-40E3-BFB8-CE202F1CEED1}"/>
              </a:ext>
            </a:extLst>
          </p:cNvPr>
          <p:cNvPicPr>
            <a:picLocks noChangeAspect="1"/>
          </p:cNvPicPr>
          <p:nvPr/>
        </p:nvPicPr>
        <p:blipFill>
          <a:blip r:embed="rId3"/>
          <a:stretch>
            <a:fillRect/>
          </a:stretch>
        </p:blipFill>
        <p:spPr>
          <a:xfrm>
            <a:off x="5123071" y="1357672"/>
            <a:ext cx="6068272" cy="466790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9381522" y="6463723"/>
            <a:ext cx="2743200" cy="401638"/>
          </a:xfrm>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80966"/>
            <a:ext cx="10812389" cy="5477033"/>
          </a:xfrm>
          <a:prstGeom prst="rect">
            <a:avLst/>
          </a:prstGeom>
        </p:spPr>
        <p:txBody>
          <a:bodyPr>
            <a:normAutofit fontScale="70000" lnSpcReduction="20000"/>
          </a:bodyPr>
          <a:lstStyle/>
          <a:p>
            <a:pPr>
              <a:lnSpc>
                <a:spcPct val="107000"/>
              </a:lnSpc>
              <a:spcAft>
                <a:spcPts val="800"/>
              </a:spcAft>
            </a:pPr>
            <a:r>
              <a:rPr lang="en-IN" sz="2400" dirty="0">
                <a:solidFill>
                  <a:schemeClr val="accent3">
                    <a:lumMod val="25000"/>
                  </a:schemeClr>
                </a:solidFill>
                <a:latin typeface="Abadi" panose="020B0604020104020204" pitchFamily="34" charset="0"/>
              </a:rPr>
              <a:t>In conclusion, the analysis of the provided data offers valuable insights into the success rates and factors influencing rocket landings. These findings have significant implications for SpaceX and the broader space industry.</a:t>
            </a:r>
          </a:p>
          <a:p>
            <a:pPr>
              <a:lnSpc>
                <a:spcPct val="107000"/>
              </a:lnSpc>
              <a:spcAft>
                <a:spcPts val="800"/>
              </a:spcAft>
            </a:pPr>
            <a:r>
              <a:rPr lang="en-IN" sz="2400" dirty="0">
                <a:solidFill>
                  <a:schemeClr val="accent3">
                    <a:lumMod val="25000"/>
                  </a:schemeClr>
                </a:solidFill>
                <a:latin typeface="Abadi" panose="020B0604020104020204" pitchFamily="34" charset="0"/>
              </a:rPr>
              <a:t>Firstly, the relationship between flight number and successful first stage landings is evident. As the flight number increases, there is a clear upward trend in the success rate, indicating a continuous improvement in rocket design, manufacturing, and operational processes. This observation underscores SpaceX's commitment to iterative development and continuous refinement of their rockets.</a:t>
            </a:r>
          </a:p>
          <a:p>
            <a:pPr>
              <a:lnSpc>
                <a:spcPct val="107000"/>
              </a:lnSpc>
              <a:spcAft>
                <a:spcPts val="800"/>
              </a:spcAft>
            </a:pPr>
            <a:r>
              <a:rPr lang="en-IN" sz="2400" dirty="0">
                <a:solidFill>
                  <a:schemeClr val="accent3">
                    <a:lumMod val="25000"/>
                  </a:schemeClr>
                </a:solidFill>
                <a:latin typeface="Abadi" panose="020B0604020104020204" pitchFamily="34" charset="0"/>
              </a:rPr>
              <a:t>Secondly, the success rates across different launch sites reveal interesting trends. "VAFB" and "KSC" exhibit a positive correlation between flight number and successful landings, indicating that these sites are well-suited for achieving consistent and reliable results. However, for "CCAFS," no such trend is observed, suggesting potential site-specific challenges that impact landing outcomes. Further investigation into the unique characteristics of "CCAFS" can provide valuable insights for optimizing its operations and increasing success rates.</a:t>
            </a:r>
          </a:p>
          <a:p>
            <a:pPr>
              <a:lnSpc>
                <a:spcPct val="107000"/>
              </a:lnSpc>
              <a:spcAft>
                <a:spcPts val="800"/>
              </a:spcAft>
            </a:pPr>
            <a:r>
              <a:rPr lang="en-IN" sz="2400" dirty="0">
                <a:solidFill>
                  <a:schemeClr val="accent3">
                    <a:lumMod val="25000"/>
                  </a:schemeClr>
                </a:solidFill>
                <a:latin typeface="Abadi" panose="020B0604020104020204" pitchFamily="34" charset="0"/>
              </a:rPr>
              <a:t>The payload mass is another crucial factor influencing successful landings. For "VAFB" and "KSC," an increase in payload mass corresponds to a higher likelihood of successful landings. This observation suggests that the design and capabilities of rockets deployed from these sites are well-adapted to handle heavier payloads. On the other hand, for "CCAFS," the success rate is higher for payloads exceeding 12500 Kg. This finding indicates that specific considerations must be taken into account when launching heavier payloads from this site.</a:t>
            </a:r>
          </a:p>
          <a:p>
            <a:pPr lvl="1">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9381522" y="6463723"/>
            <a:ext cx="2743200" cy="401638"/>
          </a:xfrm>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80967"/>
            <a:ext cx="10812389" cy="5581808"/>
          </a:xfrm>
          <a:prstGeom prst="rect">
            <a:avLst/>
          </a:prstGeom>
        </p:spPr>
        <p:txBody>
          <a:bodyPr>
            <a:normAutofit/>
          </a:bodyPr>
          <a:lstStyle/>
          <a:p>
            <a:pPr marL="228600" lvl="1">
              <a:lnSpc>
                <a:spcPct val="87000"/>
              </a:lnSpc>
              <a:spcBef>
                <a:spcPts val="1000"/>
              </a:spcBef>
              <a:spcAft>
                <a:spcPts val="800"/>
              </a:spcAft>
            </a:pPr>
            <a:r>
              <a:rPr lang="en-IN" sz="1700" dirty="0">
                <a:solidFill>
                  <a:schemeClr val="accent3">
                    <a:lumMod val="25000"/>
                  </a:schemeClr>
                </a:solidFill>
                <a:latin typeface="Abadi" panose="020B0604020104020204" pitchFamily="34" charset="0"/>
              </a:rPr>
              <a:t>Analyzing the success rates across different orbits provides further insights. Orbits such as ES-L1, GEO, HEO, and SSO consistently demonstrate high success rates, indicating their suitability for successful landings. Conversely, the SO orbit consistently yields unsuccessful landings. These findings can inform mission planning and payload allocation decisions, ensuring that the most appropriate orbits are selected to maximize the probability of successful landings.</a:t>
            </a:r>
          </a:p>
          <a:p>
            <a:pPr marL="228600" lvl="1">
              <a:lnSpc>
                <a:spcPct val="87000"/>
              </a:lnSpc>
              <a:spcBef>
                <a:spcPts val="1000"/>
              </a:spcBef>
              <a:spcAft>
                <a:spcPts val="800"/>
              </a:spcAft>
            </a:pPr>
            <a:r>
              <a:rPr lang="en-IN" sz="1700" dirty="0">
                <a:solidFill>
                  <a:schemeClr val="accent3">
                    <a:lumMod val="25000"/>
                  </a:schemeClr>
                </a:solidFill>
                <a:latin typeface="Abadi" panose="020B0604020104020204" pitchFamily="34" charset="0"/>
              </a:rPr>
              <a:t>Examining the success rates over time, it is evident that there has been a positive trend from 2013 to 2017, indicating continuous advancements and improvements in rocket technology and operational procedures. However, a slight dip in success rates in 2018 followed by a subsequent rise in 2020 raises important questions. Further analysis and investigation into the underlying factors driving these fluctuations can provide valuable insights for mitigating risks and ensuring consistent success rates in the future.</a:t>
            </a:r>
          </a:p>
          <a:p>
            <a:pPr marL="228600" lvl="1">
              <a:lnSpc>
                <a:spcPct val="87000"/>
              </a:lnSpc>
              <a:spcBef>
                <a:spcPts val="1000"/>
              </a:spcBef>
              <a:spcAft>
                <a:spcPts val="800"/>
              </a:spcAft>
            </a:pPr>
            <a:r>
              <a:rPr lang="en-IN" sz="1700" dirty="0">
                <a:solidFill>
                  <a:schemeClr val="accent3">
                    <a:lumMod val="25000"/>
                  </a:schemeClr>
                </a:solidFill>
                <a:latin typeface="Abadi" panose="020B0604020104020204" pitchFamily="34" charset="0"/>
              </a:rPr>
              <a:t>Overall, the analysis of the provided data highlights the importance of meticulous planning, continuous refinement, and the utilization of historical data for achieving successful rocket landings. The findings offer valuable guidance for SpaceX and other space agencies in optimizing their operational processes, reducing costs, and increasing overall mission success rates.</a:t>
            </a:r>
          </a:p>
          <a:p>
            <a:pPr marL="228600" lvl="1">
              <a:lnSpc>
                <a:spcPct val="87000"/>
              </a:lnSpc>
              <a:spcBef>
                <a:spcPts val="1000"/>
              </a:spcBef>
              <a:spcAft>
                <a:spcPts val="800"/>
              </a:spcAft>
            </a:pPr>
            <a:r>
              <a:rPr lang="en-IN" sz="1700" dirty="0">
                <a:solidFill>
                  <a:schemeClr val="accent3">
                    <a:lumMod val="25000"/>
                  </a:schemeClr>
                </a:solidFill>
                <a:latin typeface="Abadi" panose="020B0604020104020204" pitchFamily="34" charset="0"/>
              </a:rPr>
              <a:t>In conclusion, the analysis provides valuable insights into the factors influencing successful rocket landings. These findings contribute to informed decision-making, optimization of operational processes, and continued advancements in rocket design and engineering. By leveraging these insights, SpaceX and other space agencies can improve success rates of landing, reduce costs, and enhance the overall efficiency and reliability of space missions. The quest for successful landings is crucial for pushing the boundaries of space exploration by determining price of rocket launch.</a:t>
            </a:r>
          </a:p>
          <a:p>
            <a:pPr marL="228600" lvl="1">
              <a:lnSpc>
                <a:spcPct val="87000"/>
              </a:lnSpc>
              <a:spcBef>
                <a:spcPts val="1000"/>
              </a:spcBef>
              <a:spcAft>
                <a:spcPts val="800"/>
              </a:spcAft>
            </a:pPr>
            <a:endParaRPr lang="en-IN" sz="1700" dirty="0">
              <a:solidFill>
                <a:schemeClr val="accent3">
                  <a:lumMod val="25000"/>
                </a:schemeClr>
              </a:solidFill>
              <a:latin typeface="Abadi" panose="020B0604020104020204" pitchFamily="34" charset="0"/>
            </a:endParaRPr>
          </a:p>
          <a:p>
            <a:pPr lvl="1">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2737014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28408"/>
            <a:ext cx="10381898"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for SpaceX was collected using SpaceX API response and by </a:t>
            </a:r>
            <a:r>
              <a:rPr lang="en-US" sz="7600" dirty="0" err="1">
                <a:solidFill>
                  <a:schemeClr val="bg2">
                    <a:lumMod val="50000"/>
                  </a:schemeClr>
                </a:solidFill>
                <a:latin typeface="Abadi"/>
              </a:rPr>
              <a:t>WebScraping</a:t>
            </a:r>
            <a:r>
              <a:rPr lang="en-US" sz="7600" dirty="0">
                <a:solidFill>
                  <a:schemeClr val="bg2">
                    <a:lumMod val="50000"/>
                  </a:schemeClr>
                </a:solidFill>
                <a:latin typeface="Abadi"/>
              </a:rPr>
              <a:t> of Falcon 9 record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Checked for the null values and datatypes of each column, followed by exploring the number of Launch Sites and Orbits and Outcomes.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165648" y="6319350"/>
            <a:ext cx="2743200" cy="401638"/>
          </a:xfrm>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01299"/>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for SpaceX Launch was collected using two methods:</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Data was collected by making a REST API call to SpaceX API.</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Data was extracted by Web Scraping from Wikipedia website</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E5CDF145-4EAA-4D36-82B9-7B53BF12F44B}"/>
              </a:ext>
            </a:extLst>
          </p:cNvPr>
          <p:cNvGraphicFramePr/>
          <p:nvPr>
            <p:extLst>
              <p:ext uri="{D42A27DB-BD31-4B8C-83A1-F6EECF244321}">
                <p14:modId xmlns:p14="http://schemas.microsoft.com/office/powerpoint/2010/main" val="913936217"/>
              </p:ext>
            </p:extLst>
          </p:nvPr>
        </p:nvGraphicFramePr>
        <p:xfrm>
          <a:off x="2745427" y="3107237"/>
          <a:ext cx="6701146" cy="341293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7" name="Group 6">
            <a:extLst>
              <a:ext uri="{FF2B5EF4-FFF2-40B4-BE49-F238E27FC236}">
                <a16:creationId xmlns:a16="http://schemas.microsoft.com/office/drawing/2014/main" id="{C7144DE0-3560-4F85-A2D1-422AD1EB7E34}"/>
              </a:ext>
            </a:extLst>
          </p:cNvPr>
          <p:cNvGrpSpPr/>
          <p:nvPr/>
        </p:nvGrpSpPr>
        <p:grpSpPr>
          <a:xfrm>
            <a:off x="9478730" y="4098414"/>
            <a:ext cx="1947353" cy="1947555"/>
            <a:chOff x="2447928" y="990643"/>
            <a:chExt cx="1947353" cy="1947555"/>
          </a:xfrm>
          <a:solidFill>
            <a:schemeClr val="accent1"/>
          </a:solidFill>
        </p:grpSpPr>
        <p:sp>
          <p:nvSpPr>
            <p:cNvPr id="8" name="Oval 7">
              <a:extLst>
                <a:ext uri="{FF2B5EF4-FFF2-40B4-BE49-F238E27FC236}">
                  <a16:creationId xmlns:a16="http://schemas.microsoft.com/office/drawing/2014/main" id="{302BB7B5-DD38-4ACD-BDDE-88D4196F7A6E}"/>
                </a:ext>
              </a:extLst>
            </p:cNvPr>
            <p:cNvSpPr/>
            <p:nvPr/>
          </p:nvSpPr>
          <p:spPr>
            <a:xfrm>
              <a:off x="2447928" y="990643"/>
              <a:ext cx="1947353" cy="1947555"/>
            </a:xfrm>
            <a:prstGeom prst="ellipse">
              <a:avLst/>
            </a:prstGeom>
            <a:grp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Oval 4">
              <a:extLst>
                <a:ext uri="{FF2B5EF4-FFF2-40B4-BE49-F238E27FC236}">
                  <a16:creationId xmlns:a16="http://schemas.microsoft.com/office/drawing/2014/main" id="{856B707D-185F-4C68-AE2E-BE92588ACD71}"/>
                </a:ext>
              </a:extLst>
            </p:cNvPr>
            <p:cNvSpPr txBox="1"/>
            <p:nvPr/>
          </p:nvSpPr>
          <p:spPr>
            <a:xfrm>
              <a:off x="2733111" y="1275856"/>
              <a:ext cx="1376987" cy="1377129"/>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DATA</a:t>
              </a:r>
              <a:endParaRPr lang="en-IN" sz="2500" kern="1200" dirty="0"/>
            </a:p>
          </p:txBody>
        </p:sp>
      </p:gr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448800" y="6412263"/>
            <a:ext cx="2743200" cy="401638"/>
          </a:xfrm>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methodology for data collection using API is depicted in the flowchart aside.</a:t>
            </a:r>
          </a:p>
          <a:p>
            <a:pPr>
              <a:lnSpc>
                <a:spcPct val="100000"/>
              </a:lnSpc>
              <a:spcBef>
                <a:spcPts val="1400"/>
              </a:spcBef>
            </a:pPr>
            <a:r>
              <a:rPr lang="en-US" sz="2200" dirty="0">
                <a:solidFill>
                  <a:schemeClr val="accent3">
                    <a:lumMod val="25000"/>
                  </a:schemeClr>
                </a:solidFill>
                <a:latin typeface="Abadi"/>
              </a:rPr>
              <a:t>Refer to Juptyer Notebook of Data Collection using the following link:</a:t>
            </a:r>
          </a:p>
          <a:p>
            <a:pPr marL="457200" lvl="1" indent="0">
              <a:buNone/>
            </a:pPr>
            <a:r>
              <a:rPr lang="en-US" dirty="0">
                <a:hlinkClick r:id="rId3"/>
              </a:rPr>
              <a:t>GitHub Link Jupyter Notebook: Data Collection Using SpaceX API</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481D5739-8016-4503-95BF-D0DAE1AE4618}"/>
              </a:ext>
            </a:extLst>
          </p:cNvPr>
          <p:cNvGraphicFramePr/>
          <p:nvPr>
            <p:extLst>
              <p:ext uri="{D42A27DB-BD31-4B8C-83A1-F6EECF244321}">
                <p14:modId xmlns:p14="http://schemas.microsoft.com/office/powerpoint/2010/main" val="77377311"/>
              </p:ext>
            </p:extLst>
          </p:nvPr>
        </p:nvGraphicFramePr>
        <p:xfrm>
          <a:off x="5461001" y="1414021"/>
          <a:ext cx="6445053" cy="53998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9448800" y="6412263"/>
            <a:ext cx="2743200" cy="401638"/>
          </a:xfrm>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methodology for data collection using Web Scrapping is depicted in the flowchart aside.</a:t>
            </a:r>
          </a:p>
          <a:p>
            <a:pPr>
              <a:lnSpc>
                <a:spcPct val="100000"/>
              </a:lnSpc>
              <a:spcBef>
                <a:spcPts val="1400"/>
              </a:spcBef>
            </a:pPr>
            <a:r>
              <a:rPr lang="en-US" sz="2200" dirty="0">
                <a:solidFill>
                  <a:schemeClr val="accent3">
                    <a:lumMod val="25000"/>
                  </a:schemeClr>
                </a:solidFill>
                <a:latin typeface="Abadi"/>
              </a:rPr>
              <a:t>Refer to Juptyer Notebook of Data Collection using the following link:</a:t>
            </a:r>
          </a:p>
          <a:p>
            <a:pPr marL="457200" lvl="1" indent="0">
              <a:buNone/>
            </a:pPr>
            <a:r>
              <a:rPr lang="en-US" dirty="0">
                <a:hlinkClick r:id="rId2"/>
              </a:rPr>
              <a:t>GitHub Link Jupyter Notebook: Data Collection Using Web Scrapping</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259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2" name="Diagram 1">
            <a:extLst>
              <a:ext uri="{FF2B5EF4-FFF2-40B4-BE49-F238E27FC236}">
                <a16:creationId xmlns:a16="http://schemas.microsoft.com/office/drawing/2014/main" id="{481D5739-8016-4503-95BF-D0DAE1AE4618}"/>
              </a:ext>
            </a:extLst>
          </p:cNvPr>
          <p:cNvGraphicFramePr/>
          <p:nvPr>
            <p:extLst>
              <p:ext uri="{D42A27DB-BD31-4B8C-83A1-F6EECF244321}">
                <p14:modId xmlns:p14="http://schemas.microsoft.com/office/powerpoint/2010/main" val="4263233116"/>
              </p:ext>
            </p:extLst>
          </p:nvPr>
        </p:nvGraphicFramePr>
        <p:xfrm>
          <a:off x="5461001" y="1462441"/>
          <a:ext cx="6445053" cy="5399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7197929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f80a141d-92ca-4d3d-9308-f7e7b1d44ce8"/>
    <ds:schemaRef ds:uri="http://schemas.openxmlformats.org/package/2006/metadata/core-properties"/>
    <ds:schemaRef ds:uri="http://schemas.microsoft.com/office/2006/metadata/properties"/>
    <ds:schemaRef ds:uri="http://purl.org/dc/elements/1.1/"/>
    <ds:schemaRef ds:uri="http://www.w3.org/XML/1998/namespace"/>
    <ds:schemaRef ds:uri="http://schemas.microsoft.com/office/2006/documentManagement/types"/>
    <ds:schemaRef ds:uri="http://schemas.microsoft.com/office/infopath/2007/PartnerControls"/>
    <ds:schemaRef ds:uri="155be751-a274-42e8-93fb-f39d3b9bccc8"/>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1498</TotalTime>
  <Words>4114</Words>
  <Application>Microsoft Office PowerPoint</Application>
  <PresentationFormat>Widescreen</PresentationFormat>
  <Paragraphs>335</Paragraphs>
  <Slides>50</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Anish Bhalla</cp:lastModifiedBy>
  <cp:revision>278</cp:revision>
  <cp:lastPrinted>2023-05-31T18:27:27Z</cp:lastPrinted>
  <dcterms:created xsi:type="dcterms:W3CDTF">2021-04-29T18:58:34Z</dcterms:created>
  <dcterms:modified xsi:type="dcterms:W3CDTF">2023-05-31T18:30:00Z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